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220"/>
  </p:notesMasterIdLst>
  <p:handoutMasterIdLst>
    <p:handoutMasterId r:id="rId221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509" r:id="rId56"/>
    <p:sldId id="1345" r:id="rId57"/>
    <p:sldId id="1346" r:id="rId58"/>
    <p:sldId id="1347" r:id="rId59"/>
    <p:sldId id="1348" r:id="rId60"/>
    <p:sldId id="1349" r:id="rId61"/>
    <p:sldId id="1350" r:id="rId62"/>
    <p:sldId id="1353" r:id="rId63"/>
    <p:sldId id="1351" r:id="rId64"/>
    <p:sldId id="1352" r:id="rId65"/>
    <p:sldId id="1354" r:id="rId66"/>
    <p:sldId id="1355" r:id="rId67"/>
    <p:sldId id="1356" r:id="rId68"/>
    <p:sldId id="1357" r:id="rId69"/>
    <p:sldId id="1358" r:id="rId70"/>
    <p:sldId id="1359" r:id="rId71"/>
    <p:sldId id="1360" r:id="rId72"/>
    <p:sldId id="1361" r:id="rId73"/>
    <p:sldId id="1362" r:id="rId74"/>
    <p:sldId id="1363" r:id="rId75"/>
    <p:sldId id="1364" r:id="rId76"/>
    <p:sldId id="1365" r:id="rId77"/>
    <p:sldId id="1366" r:id="rId78"/>
    <p:sldId id="1367" r:id="rId79"/>
    <p:sldId id="1370" r:id="rId80"/>
    <p:sldId id="1368" r:id="rId81"/>
    <p:sldId id="1369" r:id="rId82"/>
    <p:sldId id="1371" r:id="rId83"/>
    <p:sldId id="1378" r:id="rId84"/>
    <p:sldId id="1372" r:id="rId85"/>
    <p:sldId id="1373" r:id="rId86"/>
    <p:sldId id="1375" r:id="rId87"/>
    <p:sldId id="1374" r:id="rId88"/>
    <p:sldId id="1376" r:id="rId89"/>
    <p:sldId id="1377" r:id="rId90"/>
    <p:sldId id="1381" r:id="rId91"/>
    <p:sldId id="1379" r:id="rId92"/>
    <p:sldId id="1380" r:id="rId93"/>
    <p:sldId id="1382" r:id="rId94"/>
    <p:sldId id="1383" r:id="rId95"/>
    <p:sldId id="1384" r:id="rId96"/>
    <p:sldId id="1385" r:id="rId97"/>
    <p:sldId id="1386" r:id="rId98"/>
    <p:sldId id="1387" r:id="rId99"/>
    <p:sldId id="1402" r:id="rId100"/>
    <p:sldId id="1388" r:id="rId101"/>
    <p:sldId id="1389" r:id="rId102"/>
    <p:sldId id="1390" r:id="rId103"/>
    <p:sldId id="1391" r:id="rId104"/>
    <p:sldId id="1392" r:id="rId105"/>
    <p:sldId id="1393" r:id="rId106"/>
    <p:sldId id="1395" r:id="rId107"/>
    <p:sldId id="1394" r:id="rId108"/>
    <p:sldId id="1396" r:id="rId109"/>
    <p:sldId id="1397" r:id="rId110"/>
    <p:sldId id="1404" r:id="rId111"/>
    <p:sldId id="1510" r:id="rId112"/>
    <p:sldId id="1398" r:id="rId113"/>
    <p:sldId id="1405" r:id="rId114"/>
    <p:sldId id="1511" r:id="rId115"/>
    <p:sldId id="1406" r:id="rId116"/>
    <p:sldId id="1399" r:id="rId117"/>
    <p:sldId id="1400" r:id="rId118"/>
    <p:sldId id="1401" r:id="rId119"/>
    <p:sldId id="1512" r:id="rId120"/>
    <p:sldId id="1407" r:id="rId121"/>
    <p:sldId id="1408" r:id="rId122"/>
    <p:sldId id="1409" r:id="rId123"/>
    <p:sldId id="1410" r:id="rId124"/>
    <p:sldId id="1411" r:id="rId125"/>
    <p:sldId id="1412" r:id="rId126"/>
    <p:sldId id="1414" r:id="rId127"/>
    <p:sldId id="1413" r:id="rId128"/>
    <p:sldId id="1415" r:id="rId129"/>
    <p:sldId id="1416" r:id="rId130"/>
    <p:sldId id="1417" r:id="rId131"/>
    <p:sldId id="1418" r:id="rId132"/>
    <p:sldId id="1420" r:id="rId133"/>
    <p:sldId id="1421" r:id="rId134"/>
    <p:sldId id="1422" r:id="rId135"/>
    <p:sldId id="1423" r:id="rId136"/>
    <p:sldId id="1513" r:id="rId137"/>
    <p:sldId id="1514" r:id="rId138"/>
    <p:sldId id="1427" r:id="rId139"/>
    <p:sldId id="1424" r:id="rId140"/>
    <p:sldId id="1425" r:id="rId141"/>
    <p:sldId id="1426" r:id="rId142"/>
    <p:sldId id="1428" r:id="rId143"/>
    <p:sldId id="1429" r:id="rId144"/>
    <p:sldId id="1430" r:id="rId145"/>
    <p:sldId id="1431" r:id="rId146"/>
    <p:sldId id="1432" r:id="rId147"/>
    <p:sldId id="1433" r:id="rId148"/>
    <p:sldId id="1434" r:id="rId149"/>
    <p:sldId id="1435" r:id="rId150"/>
    <p:sldId id="1436" r:id="rId151"/>
    <p:sldId id="1437" r:id="rId152"/>
    <p:sldId id="1438" r:id="rId153"/>
    <p:sldId id="1439" r:id="rId154"/>
    <p:sldId id="1441" r:id="rId155"/>
    <p:sldId id="1442" r:id="rId156"/>
    <p:sldId id="1443" r:id="rId157"/>
    <p:sldId id="1444" r:id="rId158"/>
    <p:sldId id="1445" r:id="rId159"/>
    <p:sldId id="1446" r:id="rId160"/>
    <p:sldId id="1447" r:id="rId161"/>
    <p:sldId id="1448" r:id="rId162"/>
    <p:sldId id="1449" r:id="rId163"/>
    <p:sldId id="1450" r:id="rId164"/>
    <p:sldId id="1451" r:id="rId165"/>
    <p:sldId id="1452" r:id="rId166"/>
    <p:sldId id="1453" r:id="rId167"/>
    <p:sldId id="1454" r:id="rId168"/>
    <p:sldId id="1455" r:id="rId169"/>
    <p:sldId id="1456" r:id="rId170"/>
    <p:sldId id="1457" r:id="rId171"/>
    <p:sldId id="1458" r:id="rId172"/>
    <p:sldId id="1459" r:id="rId173"/>
    <p:sldId id="1460" r:id="rId174"/>
    <p:sldId id="1461" r:id="rId175"/>
    <p:sldId id="1462" r:id="rId176"/>
    <p:sldId id="1463" r:id="rId177"/>
    <p:sldId id="1464" r:id="rId178"/>
    <p:sldId id="1465" r:id="rId179"/>
    <p:sldId id="1466" r:id="rId180"/>
    <p:sldId id="1468" r:id="rId181"/>
    <p:sldId id="1470" r:id="rId182"/>
    <p:sldId id="1517" r:id="rId183"/>
    <p:sldId id="1471" r:id="rId184"/>
    <p:sldId id="1516" r:id="rId185"/>
    <p:sldId id="1518" r:id="rId186"/>
    <p:sldId id="1519" r:id="rId187"/>
    <p:sldId id="1520" r:id="rId188"/>
    <p:sldId id="1521" r:id="rId189"/>
    <p:sldId id="1523" r:id="rId190"/>
    <p:sldId id="1524" r:id="rId191"/>
    <p:sldId id="1525" r:id="rId192"/>
    <p:sldId id="1526" r:id="rId193"/>
    <p:sldId id="1527" r:id="rId194"/>
    <p:sldId id="1528" r:id="rId195"/>
    <p:sldId id="1467" r:id="rId196"/>
    <p:sldId id="1529" r:id="rId197"/>
    <p:sldId id="1479" r:id="rId198"/>
    <p:sldId id="1478" r:id="rId199"/>
    <p:sldId id="1481" r:id="rId200"/>
    <p:sldId id="1480" r:id="rId201"/>
    <p:sldId id="1483" r:id="rId202"/>
    <p:sldId id="1530" r:id="rId203"/>
    <p:sldId id="1484" r:id="rId204"/>
    <p:sldId id="1531" r:id="rId205"/>
    <p:sldId id="1532" r:id="rId206"/>
    <p:sldId id="1497" r:id="rId207"/>
    <p:sldId id="1503" r:id="rId208"/>
    <p:sldId id="1504" r:id="rId209"/>
    <p:sldId id="1533" r:id="rId210"/>
    <p:sldId id="1534" r:id="rId211"/>
    <p:sldId id="1536" r:id="rId212"/>
    <p:sldId id="1535" r:id="rId213"/>
    <p:sldId id="1537" r:id="rId214"/>
    <p:sldId id="1538" r:id="rId215"/>
    <p:sldId id="1540" r:id="rId216"/>
    <p:sldId id="1539" r:id="rId217"/>
    <p:sldId id="1541" r:id="rId218"/>
    <p:sldId id="1542" r:id="rId219"/>
  </p:sldIdLst>
  <p:sldSz cx="10440988" cy="6858000"/>
  <p:notesSz cx="6797675" cy="9926638"/>
  <p:embeddedFontLst>
    <p:embeddedFont>
      <p:font typeface="고도 M" panose="02000503000000020004" pitchFamily="2" charset="-127"/>
      <p:regular r:id="rId222"/>
    </p:embeddedFont>
    <p:embeddedFont>
      <p:font typeface="맑은 고딕" panose="020B0503020000020004" pitchFamily="50" charset="-127"/>
      <p:regular r:id="rId223"/>
      <p:bold r:id="rId224"/>
    </p:embeddedFont>
    <p:embeddedFont>
      <p:font typeface="맑은 고딕" panose="020B0503020000020004" pitchFamily="50" charset="-127"/>
      <p:regular r:id="rId223"/>
      <p:bold r:id="rId224"/>
    </p:embeddedFont>
    <p:embeddedFont>
      <p:font typeface="Cambria Math" panose="02040503050406030204" pitchFamily="18" charset="0"/>
      <p:regular r:id="rId225"/>
    </p:embeddedFont>
    <p:embeddedFont>
      <p:font typeface="Candara" panose="020E0502030303020204" pitchFamily="34" charset="0"/>
      <p:regular r:id="rId226"/>
      <p:bold r:id="rId227"/>
      <p:italic r:id="rId228"/>
      <p:boldItalic r:id="rId229"/>
    </p:embeddedFont>
    <p:embeddedFont>
      <p:font typeface="Consolas" panose="020B0609020204030204" pitchFamily="49" charset="0"/>
      <p:regular r:id="rId230"/>
      <p:bold r:id="rId231"/>
      <p:italic r:id="rId232"/>
      <p:boldItalic r:id="rId233"/>
    </p:embeddedFont>
    <p:embeddedFont>
      <p:font typeface="Microsoft Sans Serif" panose="020B0604020202020204" pitchFamily="34" charset="0"/>
      <p:regular r:id="rId2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00"/>
    <a:srgbClr val="3399FF"/>
    <a:srgbClr val="FF6600"/>
    <a:srgbClr val="FEF0F3"/>
    <a:srgbClr val="FCD0D8"/>
    <a:srgbClr val="CCFFCC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1560" y="108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font" Target="fonts/font5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font" Target="fonts/font6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theme" Target="theme/theme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font" Target="fonts/font7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font" Target="fonts/font8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font" Target="fonts/font9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presProps" Target="presProps.xml"/><Relationship Id="rId26" Type="http://schemas.openxmlformats.org/officeDocument/2006/relationships/slide" Target="slides/slide24.xml"/><Relationship Id="rId231" Type="http://schemas.openxmlformats.org/officeDocument/2006/relationships/font" Target="fonts/font10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font" Target="fonts/font1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font" Target="fonts/font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font" Target="fonts/font12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font" Target="fonts/font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font" Target="fonts/font3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commentAuthors" Target="commentAuthor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28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32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70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728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38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876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4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86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3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2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58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964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974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78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299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180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955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737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07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8836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366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0455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4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145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15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130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414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48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7375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05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629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839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283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260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981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7812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76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700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8925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9247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7973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649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501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7863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3032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1752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585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36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66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0349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522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8404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89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648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0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679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5039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3719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657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9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9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90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396.png"/><Relationship Id="rId4" Type="http://schemas.openxmlformats.org/officeDocument/2006/relationships/image" Target="../media/image391.png"/><Relationship Id="rId9" Type="http://schemas.openxmlformats.org/officeDocument/2006/relationships/image" Target="../media/image371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04.png"/><Relationship Id="rId20" Type="http://schemas.openxmlformats.org/officeDocument/2006/relationships/image" Target="../media/image414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03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67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66.png"/><Relationship Id="rId2" Type="http://schemas.openxmlformats.org/officeDocument/2006/relationships/notesSlide" Target="../notesSlides/notesSlide108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8" Type="http://schemas.openxmlformats.org/officeDocument/2006/relationships/image" Target="../media/image4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0.png"/><Relationship Id="rId4" Type="http://schemas.openxmlformats.org/officeDocument/2006/relationships/image" Target="../media/image4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030.png"/><Relationship Id="rId4" Type="http://schemas.openxmlformats.org/officeDocument/2006/relationships/image" Target="../media/image48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52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4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Basic/tree/master/%EC%9D%B8%EA%B3%B5%EC%A7%80%EB%8A%A5(%EC%98%A4%EC%A0%84%EB%B0%98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0.png"/><Relationship Id="rId5" Type="http://schemas.openxmlformats.org/officeDocument/2006/relationships/image" Target="../media/image132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0.png"/><Relationship Id="rId18" Type="http://schemas.openxmlformats.org/officeDocument/2006/relationships/image" Target="../media/image151.png"/><Relationship Id="rId3" Type="http://schemas.openxmlformats.org/officeDocument/2006/relationships/image" Target="../media/image1400.png"/><Relationship Id="rId7" Type="http://schemas.openxmlformats.org/officeDocument/2006/relationships/image" Target="../media/image135.png"/><Relationship Id="rId12" Type="http://schemas.openxmlformats.org/officeDocument/2006/relationships/image" Target="../media/image1440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0.png"/><Relationship Id="rId4" Type="http://schemas.openxmlformats.org/officeDocument/2006/relationships/image" Target="../media/image1410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14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1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1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9" Type="http://schemas.openxmlformats.org/officeDocument/2006/relationships/image" Target="../media/image227.png"/><Relationship Id="rId3" Type="http://schemas.openxmlformats.org/officeDocument/2006/relationships/image" Target="../media/image1720.png"/><Relationship Id="rId34" Type="http://schemas.openxmlformats.org/officeDocument/2006/relationships/image" Target="../media/image222.png"/><Relationship Id="rId42" Type="http://schemas.openxmlformats.org/officeDocument/2006/relationships/image" Target="../media/image230.png"/><Relationship Id="rId33" Type="http://schemas.openxmlformats.org/officeDocument/2006/relationships/image" Target="../media/image221.png"/><Relationship Id="rId38" Type="http://schemas.openxmlformats.org/officeDocument/2006/relationships/image" Target="../media/image226.png"/><Relationship Id="rId2" Type="http://schemas.openxmlformats.org/officeDocument/2006/relationships/notesSlide" Target="../notesSlides/notesSlide54.xml"/><Relationship Id="rId29" Type="http://schemas.openxmlformats.org/officeDocument/2006/relationships/image" Target="../media/image217.png"/><Relationship Id="rId4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.png"/><Relationship Id="rId32" Type="http://schemas.openxmlformats.org/officeDocument/2006/relationships/image" Target="../media/image220.png"/><Relationship Id="rId37" Type="http://schemas.openxmlformats.org/officeDocument/2006/relationships/image" Target="../media/image225.png"/><Relationship Id="rId40" Type="http://schemas.openxmlformats.org/officeDocument/2006/relationships/image" Target="../media/image228.png"/><Relationship Id="rId28" Type="http://schemas.openxmlformats.org/officeDocument/2006/relationships/image" Target="../media/image216.png"/><Relationship Id="rId36" Type="http://schemas.openxmlformats.org/officeDocument/2006/relationships/image" Target="../media/image224.png"/><Relationship Id="rId31" Type="http://schemas.openxmlformats.org/officeDocument/2006/relationships/image" Target="../media/image219.png"/><Relationship Id="rId4" Type="http://schemas.openxmlformats.org/officeDocument/2006/relationships/image" Target="../media/image173.png"/><Relationship Id="rId22" Type="http://schemas.openxmlformats.org/officeDocument/2006/relationships/image" Target="../media/image199.png"/><Relationship Id="rId35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4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3" Type="http://schemas.openxmlformats.org/officeDocument/2006/relationships/image" Target="../media/image247.jpeg"/><Relationship Id="rId7" Type="http://schemas.openxmlformats.org/officeDocument/2006/relationships/image" Target="../media/image24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27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6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7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7.jpe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eg"/><Relationship Id="rId5" Type="http://schemas.openxmlformats.org/officeDocument/2006/relationships/image" Target="../media/image346.png"/><Relationship Id="rId4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0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0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0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6.png"/><Relationship Id="rId5" Type="http://schemas.openxmlformats.org/officeDocument/2006/relationships/image" Target="../media/image2710.png"/><Relationship Id="rId10" Type="http://schemas.openxmlformats.org/officeDocument/2006/relationships/image" Target="../media/image365.png"/><Relationship Id="rId4" Type="http://schemas.openxmlformats.org/officeDocument/2006/relationships/image" Target="../media/image363.png"/><Relationship Id="rId9" Type="http://schemas.openxmlformats.org/officeDocument/2006/relationships/image" Target="../media/image3640.png"/><Relationship Id="rId14" Type="http://schemas.openxmlformats.org/officeDocument/2006/relationships/image" Target="../media/image3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28" y="5060246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7122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86" y="4260695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765" y="3680415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4000" r="-45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 flipV="1">
            <a:off x="4647415" y="5226341"/>
            <a:ext cx="864152" cy="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43" y="4277972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C2937A-67F9-421B-92DA-C6F878008DFA}"/>
              </a:ext>
            </a:extLst>
          </p:cNvPr>
          <p:cNvSpPr txBox="1"/>
          <p:nvPr/>
        </p:nvSpPr>
        <p:spPr>
          <a:xfrm>
            <a:off x="397288" y="29241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721178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7642206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8363595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8144141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1EB99-181C-4A2C-861F-522F157F88F7}"/>
              </a:ext>
            </a:extLst>
          </p:cNvPr>
          <p:cNvSpPr txBox="1"/>
          <p:nvPr/>
        </p:nvSpPr>
        <p:spPr>
          <a:xfrm>
            <a:off x="6445460" y="119413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09977-285D-4C3F-B923-B23A15873897}"/>
              </a:ext>
            </a:extLst>
          </p:cNvPr>
          <p:cNvSpPr txBox="1"/>
          <p:nvPr/>
        </p:nvSpPr>
        <p:spPr>
          <a:xfrm>
            <a:off x="6977337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EF413-4A3B-4E49-A9FC-4D42F6DF60EF}"/>
              </a:ext>
            </a:extLst>
          </p:cNvPr>
          <p:cNvSpPr txBox="1"/>
          <p:nvPr/>
        </p:nvSpPr>
        <p:spPr>
          <a:xfrm>
            <a:off x="6777867" y="17362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03" y="2347857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94" y="3014193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97" y="945952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110239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318468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526697" y="449731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92" y="4406766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320" y="4969048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EBD81-32CC-4CFB-AEC1-76A4B529ED1A}"/>
              </a:ext>
            </a:extLst>
          </p:cNvPr>
          <p:cNvSpPr/>
          <p:nvPr/>
        </p:nvSpPr>
        <p:spPr>
          <a:xfrm>
            <a:off x="577162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1B9F13-EF04-41C6-8034-1C8C5AFC3375}"/>
              </a:ext>
            </a:extLst>
          </p:cNvPr>
          <p:cNvSpPr/>
          <p:nvPr/>
        </p:nvSpPr>
        <p:spPr>
          <a:xfrm>
            <a:off x="611557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7F4F88-6B3E-43E9-AE6F-69B5602D5640}"/>
              </a:ext>
            </a:extLst>
          </p:cNvPr>
          <p:cNvSpPr/>
          <p:nvPr/>
        </p:nvSpPr>
        <p:spPr>
          <a:xfrm>
            <a:off x="577162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26845C-607F-420D-BECE-CC8552988E85}"/>
              </a:ext>
            </a:extLst>
          </p:cNvPr>
          <p:cNvSpPr/>
          <p:nvPr/>
        </p:nvSpPr>
        <p:spPr>
          <a:xfrm>
            <a:off x="611557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7A2B1-F46B-44B7-B9EB-DF1747ACA2A9}"/>
              </a:ext>
            </a:extLst>
          </p:cNvPr>
          <p:cNvSpPr txBox="1"/>
          <p:nvPr/>
        </p:nvSpPr>
        <p:spPr>
          <a:xfrm>
            <a:off x="6459522" y="40641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CA92B3-BCDD-46A1-A5D9-CC2417BDA5F9}"/>
              </a:ext>
            </a:extLst>
          </p:cNvPr>
          <p:cNvSpPr/>
          <p:nvPr/>
        </p:nvSpPr>
        <p:spPr>
          <a:xfrm>
            <a:off x="6814106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8E09AF-08B9-46E4-AD79-60CAC091CEAF}"/>
              </a:ext>
            </a:extLst>
          </p:cNvPr>
          <p:cNvSpPr/>
          <p:nvPr/>
        </p:nvSpPr>
        <p:spPr>
          <a:xfrm>
            <a:off x="7158054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3F30D8-0C6F-4D65-AB96-7C770615E307}"/>
              </a:ext>
            </a:extLst>
          </p:cNvPr>
          <p:cNvSpPr/>
          <p:nvPr/>
        </p:nvSpPr>
        <p:spPr>
          <a:xfrm>
            <a:off x="6814106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A02EB-72E7-4B12-9438-AA62F9858A10}"/>
              </a:ext>
            </a:extLst>
          </p:cNvPr>
          <p:cNvSpPr/>
          <p:nvPr/>
        </p:nvSpPr>
        <p:spPr>
          <a:xfrm>
            <a:off x="7158054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6F6D2-FBE7-422A-A1D3-DB584CCF33DF}"/>
              </a:ext>
            </a:extLst>
          </p:cNvPr>
          <p:cNvSpPr/>
          <p:nvPr/>
        </p:nvSpPr>
        <p:spPr>
          <a:xfrm>
            <a:off x="7502002" y="40099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27F162-1531-4599-A4AD-73D9F3FD40FB}"/>
              </a:ext>
            </a:extLst>
          </p:cNvPr>
          <p:cNvSpPr/>
          <p:nvPr/>
        </p:nvSpPr>
        <p:spPr>
          <a:xfrm>
            <a:off x="7502002" y="43538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AE27D-BF70-4504-8329-62B8B054600B}"/>
              </a:ext>
            </a:extLst>
          </p:cNvPr>
          <p:cNvSpPr/>
          <p:nvPr/>
        </p:nvSpPr>
        <p:spPr>
          <a:xfrm>
            <a:off x="8225699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4EB36-7798-48F8-AC2D-61AEF3130AB4}"/>
              </a:ext>
            </a:extLst>
          </p:cNvPr>
          <p:cNvSpPr/>
          <p:nvPr/>
        </p:nvSpPr>
        <p:spPr>
          <a:xfrm>
            <a:off x="8569647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C7AA8-D334-4F14-B43D-9D171A6FBB4B}"/>
              </a:ext>
            </a:extLst>
          </p:cNvPr>
          <p:cNvSpPr/>
          <p:nvPr/>
        </p:nvSpPr>
        <p:spPr>
          <a:xfrm>
            <a:off x="8913595" y="4181912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E5773F-68C1-4F26-A535-BD74521CA4AF}"/>
              </a:ext>
            </a:extLst>
          </p:cNvPr>
          <p:cNvSpPr txBox="1"/>
          <p:nvPr/>
        </p:nvSpPr>
        <p:spPr>
          <a:xfrm>
            <a:off x="7853214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9AA064-9D70-4B70-B899-2E973BD2B747}"/>
              </a:ext>
            </a:extLst>
          </p:cNvPr>
          <p:cNvSpPr txBox="1"/>
          <p:nvPr/>
        </p:nvSpPr>
        <p:spPr>
          <a:xfrm>
            <a:off x="9275511" y="412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5C90CA-FD69-4DFA-B8C3-D6D2AB3426AA}"/>
              </a:ext>
            </a:extLst>
          </p:cNvPr>
          <p:cNvSpPr/>
          <p:nvPr/>
        </p:nvSpPr>
        <p:spPr>
          <a:xfrm>
            <a:off x="9661171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7EC834-83CB-4E5A-93E5-FE7D923864F2}"/>
              </a:ext>
            </a:extLst>
          </p:cNvPr>
          <p:cNvSpPr/>
          <p:nvPr/>
        </p:nvSpPr>
        <p:spPr>
          <a:xfrm>
            <a:off x="10005119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8C27B-6442-4173-B3C0-729D286A438B}"/>
              </a:ext>
            </a:extLst>
          </p:cNvPr>
          <p:cNvSpPr/>
          <p:nvPr/>
        </p:nvSpPr>
        <p:spPr>
          <a:xfrm>
            <a:off x="9661171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0BACB-6328-4681-BA65-B2A4161C321C}"/>
              </a:ext>
            </a:extLst>
          </p:cNvPr>
          <p:cNvSpPr/>
          <p:nvPr/>
        </p:nvSpPr>
        <p:spPr>
          <a:xfrm>
            <a:off x="10005119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C60EF-96F6-46C6-9D31-5646612E0B8A}"/>
              </a:ext>
            </a:extLst>
          </p:cNvPr>
          <p:cNvSpPr/>
          <p:nvPr/>
        </p:nvSpPr>
        <p:spPr>
          <a:xfrm>
            <a:off x="10349067" y="4060135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387113-36F3-4917-B9B7-7CCAF4CFF4FD}"/>
              </a:ext>
            </a:extLst>
          </p:cNvPr>
          <p:cNvSpPr/>
          <p:nvPr/>
        </p:nvSpPr>
        <p:spPr>
          <a:xfrm>
            <a:off x="10349067" y="4404083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F6F0CD-132F-4F5B-AB35-66EC768F7AC3}"/>
              </a:ext>
            </a:extLst>
          </p:cNvPr>
          <p:cNvGrpSpPr/>
          <p:nvPr/>
        </p:nvGrpSpPr>
        <p:grpSpPr>
          <a:xfrm>
            <a:off x="5689716" y="4776918"/>
            <a:ext cx="3545319" cy="1021328"/>
            <a:chOff x="5745758" y="5120866"/>
            <a:chExt cx="3545319" cy="10213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22EBF7-00E6-41CC-B350-7AFA3EF0CDBE}"/>
                </a:ext>
              </a:extLst>
            </p:cNvPr>
            <p:cNvSpPr/>
            <p:nvPr/>
          </p:nvSpPr>
          <p:spPr>
            <a:xfrm>
              <a:off x="5745758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E22A0E-2088-4841-A57F-9F33EBC2803A}"/>
                </a:ext>
              </a:extLst>
            </p:cNvPr>
            <p:cNvSpPr/>
            <p:nvPr/>
          </p:nvSpPr>
          <p:spPr>
            <a:xfrm>
              <a:off x="6089706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18F5FA-0745-446B-B58E-AB055D9B9C13}"/>
                </a:ext>
              </a:extLst>
            </p:cNvPr>
            <p:cNvSpPr/>
            <p:nvPr/>
          </p:nvSpPr>
          <p:spPr>
            <a:xfrm>
              <a:off x="5745758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76F6D6-9382-4FE6-9C0D-67F8DB0F198E}"/>
                </a:ext>
              </a:extLst>
            </p:cNvPr>
            <p:cNvSpPr/>
            <p:nvPr/>
          </p:nvSpPr>
          <p:spPr>
            <a:xfrm>
              <a:off x="6089706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028282-0AA3-489D-AF67-5FCA76E3BA89}"/>
                </a:ext>
              </a:extLst>
            </p:cNvPr>
            <p:cNvSpPr/>
            <p:nvPr/>
          </p:nvSpPr>
          <p:spPr>
            <a:xfrm>
              <a:off x="6433654" y="527186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4DF05A-7203-4A0C-8ECE-86E26ADB0A52}"/>
                </a:ext>
              </a:extLst>
            </p:cNvPr>
            <p:cNvSpPr/>
            <p:nvPr/>
          </p:nvSpPr>
          <p:spPr>
            <a:xfrm>
              <a:off x="6433654" y="561581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CC743E-815C-4A28-A9DA-891975AB01A4}"/>
                </a:ext>
              </a:extLst>
            </p:cNvPr>
            <p:cNvSpPr/>
            <p:nvPr/>
          </p:nvSpPr>
          <p:spPr>
            <a:xfrm>
              <a:off x="7330028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113DC2-1A96-45DD-878B-177C96B3FEB5}"/>
                </a:ext>
              </a:extLst>
            </p:cNvPr>
            <p:cNvSpPr/>
            <p:nvPr/>
          </p:nvSpPr>
          <p:spPr>
            <a:xfrm>
              <a:off x="7673976" y="512086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954733-0AB2-4728-9FFF-3E807029512C}"/>
                </a:ext>
              </a:extLst>
            </p:cNvPr>
            <p:cNvSpPr/>
            <p:nvPr/>
          </p:nvSpPr>
          <p:spPr>
            <a:xfrm>
              <a:off x="7330028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332F29-EDCC-459F-AADB-BEB08FDBAE29}"/>
                </a:ext>
              </a:extLst>
            </p:cNvPr>
            <p:cNvSpPr/>
            <p:nvPr/>
          </p:nvSpPr>
          <p:spPr>
            <a:xfrm>
              <a:off x="7673976" y="5464814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786C7C-5A26-4D01-9A9D-F5C0F1D4608C}"/>
                </a:ext>
              </a:extLst>
            </p:cNvPr>
            <p:cNvSpPr/>
            <p:nvPr/>
          </p:nvSpPr>
          <p:spPr>
            <a:xfrm>
              <a:off x="7330028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3EAC1-98CE-4EB6-920E-D74A58F88A7C}"/>
                </a:ext>
              </a:extLst>
            </p:cNvPr>
            <p:cNvSpPr/>
            <p:nvPr/>
          </p:nvSpPr>
          <p:spPr>
            <a:xfrm>
              <a:off x="7673976" y="5798246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955A1F-DDC5-4ABF-8231-471D15A94F63}"/>
                </a:ext>
              </a:extLst>
            </p:cNvPr>
            <p:cNvSpPr txBox="1"/>
            <p:nvPr/>
          </p:nvSpPr>
          <p:spPr>
            <a:xfrm>
              <a:off x="6876523" y="5347097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1269D3-DDE6-41A0-B636-07BDB90F8579}"/>
                </a:ext>
              </a:extLst>
            </p:cNvPr>
            <p:cNvSpPr txBox="1"/>
            <p:nvPr/>
          </p:nvSpPr>
          <p:spPr>
            <a:xfrm>
              <a:off x="8127481" y="5384983"/>
              <a:ext cx="354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5C01C15-C8A9-4FFD-A859-477338112F40}"/>
                </a:ext>
              </a:extLst>
            </p:cNvPr>
            <p:cNvSpPr/>
            <p:nvPr/>
          </p:nvSpPr>
          <p:spPr>
            <a:xfrm>
              <a:off x="8603181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742396-D343-46CB-8AB8-6EF56604DF6D}"/>
                </a:ext>
              </a:extLst>
            </p:cNvPr>
            <p:cNvSpPr/>
            <p:nvPr/>
          </p:nvSpPr>
          <p:spPr>
            <a:xfrm>
              <a:off x="8947129" y="5292840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55A8-81E4-44D9-B352-29B21DEC9DD8}"/>
                </a:ext>
              </a:extLst>
            </p:cNvPr>
            <p:cNvSpPr/>
            <p:nvPr/>
          </p:nvSpPr>
          <p:spPr>
            <a:xfrm>
              <a:off x="8603181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374F51-A43C-4197-9BC0-3F13E4C715A2}"/>
                </a:ext>
              </a:extLst>
            </p:cNvPr>
            <p:cNvSpPr/>
            <p:nvPr/>
          </p:nvSpPr>
          <p:spPr>
            <a:xfrm>
              <a:off x="8947129" y="5636788"/>
              <a:ext cx="343948" cy="3439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2211AF-C21F-4AD9-A29A-E0708BEEB3D0}"/>
              </a:ext>
            </a:extLst>
          </p:cNvPr>
          <p:cNvSpPr/>
          <p:nvPr/>
        </p:nvSpPr>
        <p:spPr>
          <a:xfrm>
            <a:off x="10005119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050BB2-8A0A-464A-AA52-2DB675426175}"/>
              </a:ext>
            </a:extLst>
          </p:cNvPr>
          <p:cNvSpPr/>
          <p:nvPr/>
        </p:nvSpPr>
        <p:spPr>
          <a:xfrm>
            <a:off x="10349067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E03E-0CC4-4133-A391-6DFEB50D57B4}"/>
              </a:ext>
            </a:extLst>
          </p:cNvPr>
          <p:cNvSpPr/>
          <p:nvPr/>
        </p:nvSpPr>
        <p:spPr>
          <a:xfrm>
            <a:off x="10005119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F19199-BB6F-4224-8D86-9071E9A2913F}"/>
              </a:ext>
            </a:extLst>
          </p:cNvPr>
          <p:cNvSpPr/>
          <p:nvPr/>
        </p:nvSpPr>
        <p:spPr>
          <a:xfrm>
            <a:off x="10349067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921E2F6-22E0-417C-9CE0-4255FEC19923}"/>
              </a:ext>
            </a:extLst>
          </p:cNvPr>
          <p:cNvSpPr/>
          <p:nvPr/>
        </p:nvSpPr>
        <p:spPr>
          <a:xfrm>
            <a:off x="10693015" y="500314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5F7380-9FD7-4A53-81DD-917D9A3F5451}"/>
              </a:ext>
            </a:extLst>
          </p:cNvPr>
          <p:cNvSpPr/>
          <p:nvPr/>
        </p:nvSpPr>
        <p:spPr>
          <a:xfrm>
            <a:off x="10693015" y="534709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F4829F-EDC2-42D8-9346-24C6913A3D43}"/>
              </a:ext>
            </a:extLst>
          </p:cNvPr>
          <p:cNvSpPr/>
          <p:nvPr/>
        </p:nvSpPr>
        <p:spPr>
          <a:xfrm>
            <a:off x="10005119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03F05AD-5377-407C-8857-5118940E493F}"/>
              </a:ext>
            </a:extLst>
          </p:cNvPr>
          <p:cNvSpPr/>
          <p:nvPr/>
        </p:nvSpPr>
        <p:spPr>
          <a:xfrm>
            <a:off x="10349067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1ACD7C-FCDE-434D-B65F-C79DD76AC709}"/>
              </a:ext>
            </a:extLst>
          </p:cNvPr>
          <p:cNvSpPr/>
          <p:nvPr/>
        </p:nvSpPr>
        <p:spPr>
          <a:xfrm>
            <a:off x="10693015" y="584664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1E0007E-531F-4D96-8CC3-38640E274509}"/>
              </a:ext>
            </a:extLst>
          </p:cNvPr>
          <p:cNvSpPr/>
          <p:nvPr/>
        </p:nvSpPr>
        <p:spPr>
          <a:xfrm>
            <a:off x="11157358" y="5003149"/>
            <a:ext cx="279595" cy="795097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0B658C8-DE40-405E-89C7-4DC0373E2F13}"/>
              </a:ext>
            </a:extLst>
          </p:cNvPr>
          <p:cNvSpPr/>
          <p:nvPr/>
        </p:nvSpPr>
        <p:spPr>
          <a:xfrm>
            <a:off x="7117699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64ACB7-9687-4530-B6DA-353EBB5ED585}"/>
              </a:ext>
            </a:extLst>
          </p:cNvPr>
          <p:cNvSpPr/>
          <p:nvPr/>
        </p:nvSpPr>
        <p:spPr>
          <a:xfrm>
            <a:off x="7461647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8B3599-C7EE-4B34-8DF7-F5895E543743}"/>
              </a:ext>
            </a:extLst>
          </p:cNvPr>
          <p:cNvSpPr/>
          <p:nvPr/>
        </p:nvSpPr>
        <p:spPr>
          <a:xfrm>
            <a:off x="7117699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FC8AAAB-9CBC-484B-8BB9-B60890E3DC4E}"/>
              </a:ext>
            </a:extLst>
          </p:cNvPr>
          <p:cNvSpPr/>
          <p:nvPr/>
        </p:nvSpPr>
        <p:spPr>
          <a:xfrm>
            <a:off x="7461647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F4337B6-8CB4-49D5-94A0-FF2ED6CFE9E1}"/>
              </a:ext>
            </a:extLst>
          </p:cNvPr>
          <p:cNvSpPr/>
          <p:nvPr/>
        </p:nvSpPr>
        <p:spPr>
          <a:xfrm>
            <a:off x="7805595" y="614277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79F5C3-9B61-4A59-ABC6-7A6CA8D463D1}"/>
              </a:ext>
            </a:extLst>
          </p:cNvPr>
          <p:cNvSpPr/>
          <p:nvPr/>
        </p:nvSpPr>
        <p:spPr>
          <a:xfrm>
            <a:off x="7805595" y="6486727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2D8AD9-3B42-4971-BC37-C2DE74A24AB3}"/>
              </a:ext>
            </a:extLst>
          </p:cNvPr>
          <p:cNvSpPr txBox="1"/>
          <p:nvPr/>
        </p:nvSpPr>
        <p:spPr>
          <a:xfrm>
            <a:off x="6820481" y="620109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42577-A844-444D-9159-E873B3D0B944}"/>
              </a:ext>
            </a:extLst>
          </p:cNvPr>
          <p:cNvSpPr txBox="1"/>
          <p:nvPr/>
        </p:nvSpPr>
        <p:spPr>
          <a:xfrm>
            <a:off x="8071439" y="623898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D03BBD-C714-402D-855E-FEB01EFAE943}"/>
              </a:ext>
            </a:extLst>
          </p:cNvPr>
          <p:cNvSpPr/>
          <p:nvPr/>
        </p:nvSpPr>
        <p:spPr>
          <a:xfrm>
            <a:off x="854713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39C563-F39C-45AA-9E66-D523F59FF3F3}"/>
              </a:ext>
            </a:extLst>
          </p:cNvPr>
          <p:cNvSpPr/>
          <p:nvPr/>
        </p:nvSpPr>
        <p:spPr>
          <a:xfrm>
            <a:off x="8891087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4E997E-8885-4DB1-B6CB-B52BEC2D6AB2}"/>
              </a:ext>
            </a:extLst>
          </p:cNvPr>
          <p:cNvSpPr/>
          <p:nvPr/>
        </p:nvSpPr>
        <p:spPr>
          <a:xfrm>
            <a:off x="854713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941048-B79D-4EE3-BE26-26718A769D5F}"/>
              </a:ext>
            </a:extLst>
          </p:cNvPr>
          <p:cNvSpPr/>
          <p:nvPr/>
        </p:nvSpPr>
        <p:spPr>
          <a:xfrm>
            <a:off x="8891087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993AD3-D82B-4538-9498-5A6ADAE4B80D}"/>
              </a:ext>
            </a:extLst>
          </p:cNvPr>
          <p:cNvSpPr/>
          <p:nvPr/>
        </p:nvSpPr>
        <p:spPr>
          <a:xfrm>
            <a:off x="6161121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1F8374D-D221-4EF1-9A0E-EBD781188F7F}"/>
              </a:ext>
            </a:extLst>
          </p:cNvPr>
          <p:cNvSpPr/>
          <p:nvPr/>
        </p:nvSpPr>
        <p:spPr>
          <a:xfrm>
            <a:off x="6505069" y="6126941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BD9F522-0E0B-4997-A9FB-AC8769F9E7C4}"/>
              </a:ext>
            </a:extLst>
          </p:cNvPr>
          <p:cNvSpPr/>
          <p:nvPr/>
        </p:nvSpPr>
        <p:spPr>
          <a:xfrm>
            <a:off x="6161121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0317FA-82B5-49B0-9DCE-2638B507B1A1}"/>
              </a:ext>
            </a:extLst>
          </p:cNvPr>
          <p:cNvSpPr/>
          <p:nvPr/>
        </p:nvSpPr>
        <p:spPr>
          <a:xfrm>
            <a:off x="6505069" y="6470889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1D94204-13DA-4FAF-AECA-7DB90FC69AF4}"/>
              </a:ext>
            </a:extLst>
          </p:cNvPr>
          <p:cNvSpPr/>
          <p:nvPr/>
        </p:nvSpPr>
        <p:spPr>
          <a:xfrm>
            <a:off x="9234149" y="6146838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65CD3B-38FF-4D28-8BBE-63F76A463652}"/>
              </a:ext>
            </a:extLst>
          </p:cNvPr>
          <p:cNvSpPr/>
          <p:nvPr/>
        </p:nvSpPr>
        <p:spPr>
          <a:xfrm>
            <a:off x="9234149" y="6490786"/>
            <a:ext cx="343948" cy="343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6392C-D606-450F-84F2-5D3AD9F0194A}"/>
              </a:ext>
            </a:extLst>
          </p:cNvPr>
          <p:cNvSpPr txBox="1"/>
          <p:nvPr/>
        </p:nvSpPr>
        <p:spPr>
          <a:xfrm>
            <a:off x="8731966" y="453212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EA111C-3BCC-4351-98BF-12FCBD106F1F}"/>
              </a:ext>
            </a:extLst>
          </p:cNvPr>
          <p:cNvSpPr txBox="1"/>
          <p:nvPr/>
        </p:nvSpPr>
        <p:spPr>
          <a:xfrm>
            <a:off x="8786289" y="573943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A7411B-1A4C-4E7D-A64E-E10A2270BB84}"/>
              </a:ext>
            </a:extLst>
          </p:cNvPr>
          <p:cNvSpPr txBox="1"/>
          <p:nvPr/>
        </p:nvSpPr>
        <p:spPr>
          <a:xfrm>
            <a:off x="10251497" y="618119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09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078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330414" y="829088"/>
            <a:ext cx="7497565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-np.sum(np.log(y[np.arange(2), t] + 1e-7)) / 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/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AE63A-0796-4BC1-AB68-7ADA4590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9" y="4125568"/>
                <a:ext cx="2337498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/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761843-CCE8-4533-B9B7-1494C880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64" y="4460051"/>
                <a:ext cx="5921365" cy="369332"/>
              </a:xfrm>
              <a:prstGeom prst="rect">
                <a:avLst/>
              </a:prstGeom>
              <a:blipFill>
                <a:blip r:embed="rId4"/>
                <a:stretch>
                  <a:fillRect r="-30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BEAD7AE-6012-48F9-9CE9-298DE2AA2E32}"/>
              </a:ext>
            </a:extLst>
          </p:cNvPr>
          <p:cNvSpPr/>
          <p:nvPr/>
        </p:nvSpPr>
        <p:spPr>
          <a:xfrm>
            <a:off x="3913464" y="5533198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A5AFD-2C92-403F-B7A7-DF94D6707B21}"/>
              </a:ext>
            </a:extLst>
          </p:cNvPr>
          <p:cNvSpPr/>
          <p:nvPr/>
        </p:nvSpPr>
        <p:spPr>
          <a:xfrm>
            <a:off x="4758014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09004-3F9E-4154-B8B9-07DA6E7D1D76}"/>
              </a:ext>
            </a:extLst>
          </p:cNvPr>
          <p:cNvSpPr/>
          <p:nvPr/>
        </p:nvSpPr>
        <p:spPr>
          <a:xfrm>
            <a:off x="5594147" y="5533198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51390-3399-4844-8BC5-E435997ED46C}"/>
              </a:ext>
            </a:extLst>
          </p:cNvPr>
          <p:cNvSpPr/>
          <p:nvPr/>
        </p:nvSpPr>
        <p:spPr>
          <a:xfrm>
            <a:off x="71159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371F1-2198-4EC6-82FF-274716574946}"/>
              </a:ext>
            </a:extLst>
          </p:cNvPr>
          <p:cNvSpPr/>
          <p:nvPr/>
        </p:nvSpPr>
        <p:spPr>
          <a:xfrm>
            <a:off x="796049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D709B-2CE2-4659-B936-0D5C40911ED2}"/>
              </a:ext>
            </a:extLst>
          </p:cNvPr>
          <p:cNvSpPr/>
          <p:nvPr/>
        </p:nvSpPr>
        <p:spPr>
          <a:xfrm>
            <a:off x="8805047" y="552695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C476-6EF8-441B-95D0-982F77D34410}"/>
              </a:ext>
            </a:extLst>
          </p:cNvPr>
          <p:cNvSpPr txBox="1"/>
          <p:nvPr/>
        </p:nvSpPr>
        <p:spPr>
          <a:xfrm>
            <a:off x="5037630" y="61666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BC427-9B0F-4F56-AD37-5C9C86888BE6}"/>
              </a:ext>
            </a:extLst>
          </p:cNvPr>
          <p:cNvSpPr txBox="1"/>
          <p:nvPr/>
        </p:nvSpPr>
        <p:spPr>
          <a:xfrm>
            <a:off x="8205480" y="62700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37CDB-9CD1-4F70-9BC7-FF15152A8610}"/>
              </a:ext>
            </a:extLst>
          </p:cNvPr>
          <p:cNvSpPr/>
          <p:nvPr/>
        </p:nvSpPr>
        <p:spPr>
          <a:xfrm>
            <a:off x="3913464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F94725-F4C6-47A2-9A76-9DBE1084BD99}"/>
              </a:ext>
            </a:extLst>
          </p:cNvPr>
          <p:cNvSpPr/>
          <p:nvPr/>
        </p:nvSpPr>
        <p:spPr>
          <a:xfrm>
            <a:off x="4758014" y="5907011"/>
            <a:ext cx="844550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6FE60-8401-497F-B5D1-7C7F35A89292}"/>
              </a:ext>
            </a:extLst>
          </p:cNvPr>
          <p:cNvSpPr/>
          <p:nvPr/>
        </p:nvSpPr>
        <p:spPr>
          <a:xfrm>
            <a:off x="5594147" y="5907011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59250-6E85-46CE-BEE9-9C4460F2EB35}"/>
              </a:ext>
            </a:extLst>
          </p:cNvPr>
          <p:cNvSpPr/>
          <p:nvPr/>
        </p:nvSpPr>
        <p:spPr>
          <a:xfrm>
            <a:off x="71159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F9411D-18A5-4B8A-A20A-0EAF326C047B}"/>
              </a:ext>
            </a:extLst>
          </p:cNvPr>
          <p:cNvSpPr/>
          <p:nvPr/>
        </p:nvSpPr>
        <p:spPr>
          <a:xfrm>
            <a:off x="796049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5DE745-2AC3-4882-A88F-57ADA5A2E0EF}"/>
              </a:ext>
            </a:extLst>
          </p:cNvPr>
          <p:cNvSpPr/>
          <p:nvPr/>
        </p:nvSpPr>
        <p:spPr>
          <a:xfrm>
            <a:off x="8805047" y="5900764"/>
            <a:ext cx="844550" cy="3693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9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558320" y="243992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8255397" y="1995846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93D16-8B73-4BCF-BB1C-7F15EC052C89}"/>
              </a:ext>
            </a:extLst>
          </p:cNvPr>
          <p:cNvSpPr txBox="1"/>
          <p:nvPr/>
        </p:nvSpPr>
        <p:spPr>
          <a:xfrm>
            <a:off x="4282345" y="260257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9B6B1039-44BB-4A69-9872-F1C219400116}"/>
              </a:ext>
            </a:extLst>
          </p:cNvPr>
          <p:cNvSpPr txBox="1"/>
          <p:nvPr/>
        </p:nvSpPr>
        <p:spPr>
          <a:xfrm>
            <a:off x="4182958" y="310623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(100,784)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DA49998A-F6EC-468E-B6E6-E7870CD4072A}"/>
              </a:ext>
            </a:extLst>
          </p:cNvPr>
          <p:cNvSpPr txBox="1"/>
          <p:nvPr/>
        </p:nvSpPr>
        <p:spPr>
          <a:xfrm>
            <a:off x="4580503" y="285440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8E963A5C-2AAE-46A1-9E05-8D4E247B7F1E}"/>
              </a:ext>
            </a:extLst>
          </p:cNvPr>
          <p:cNvSpPr txBox="1"/>
          <p:nvPr/>
        </p:nvSpPr>
        <p:spPr>
          <a:xfrm>
            <a:off x="4282345" y="334076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(784,50)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135E5635-4957-44C7-ADFB-28C40A6C9EE6}"/>
              </a:ext>
            </a:extLst>
          </p:cNvPr>
          <p:cNvSpPr txBox="1"/>
          <p:nvPr/>
        </p:nvSpPr>
        <p:spPr>
          <a:xfrm>
            <a:off x="4580503" y="356803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CB413C1-999D-4E15-BF19-23DA6DAE8ABF}"/>
              </a:ext>
            </a:extLst>
          </p:cNvPr>
          <p:cNvSpPr txBox="1"/>
          <p:nvPr/>
        </p:nvSpPr>
        <p:spPr>
          <a:xfrm>
            <a:off x="4381731" y="480312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A0D9C33-BE6D-442B-8ADF-B5E2C6982C6B}"/>
              </a:ext>
            </a:extLst>
          </p:cNvPr>
          <p:cNvSpPr txBox="1"/>
          <p:nvPr/>
        </p:nvSpPr>
        <p:spPr>
          <a:xfrm>
            <a:off x="4580503" y="503770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1979E86-A825-4B0F-A35F-53C1E1504A4E}"/>
              </a:ext>
            </a:extLst>
          </p:cNvPr>
          <p:cNvSpPr txBox="1"/>
          <p:nvPr/>
        </p:nvSpPr>
        <p:spPr>
          <a:xfrm>
            <a:off x="4282345" y="52870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9E852D57-8117-4529-BB5B-26576BDCE281}"/>
              </a:ext>
            </a:extLst>
          </p:cNvPr>
          <p:cNvSpPr txBox="1"/>
          <p:nvPr/>
        </p:nvSpPr>
        <p:spPr>
          <a:xfrm>
            <a:off x="4381731" y="55182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(50,10)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808F4896-9666-4C8F-918A-1D20C11FF763}"/>
              </a:ext>
            </a:extLst>
          </p:cNvPr>
          <p:cNvSpPr txBox="1"/>
          <p:nvPr/>
        </p:nvSpPr>
        <p:spPr>
          <a:xfrm>
            <a:off x="4580503" y="575283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E57228-DDB7-420B-A9EC-812C5D5D32AE}"/>
              </a:ext>
            </a:extLst>
          </p:cNvPr>
          <p:cNvGrpSpPr/>
          <p:nvPr/>
        </p:nvGrpSpPr>
        <p:grpSpPr>
          <a:xfrm>
            <a:off x="3612956" y="916181"/>
            <a:ext cx="1761690" cy="125835"/>
            <a:chOff x="3565321" y="1124125"/>
            <a:chExt cx="1761690" cy="1258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F66622-8B52-42A9-99F2-85C0CAB89D10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396C54D2-6234-49DC-B325-300C62D4961F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65C67F07-41CB-4AFF-96CB-DB5AE443C2F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4AEAA124-CF75-4C99-A777-AB7A997E5F63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EC4A8E12-1A68-46B9-9C85-3C3197876784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CACA9D81-4A3E-438F-9A5A-C9B01E10B908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3F53EA98-FF70-4DF9-8D7C-FAFCE79D505B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ADFAF759-7E91-4E28-A061-42A5A37F1544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04F6CA79-A46F-4B2C-BF14-0405D8FEBF92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A3EFE99C-CB4B-4441-A503-C5F95D5E070C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FA5D2A14-DB2D-4C51-9443-7E2DCD34BBF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EE789152-DC40-4CA6-8EBE-F93A736B67D7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7A7FAA3A-C806-4D78-A956-BD135CD4E672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97BE5E12-6476-4922-9750-792D29E0C18E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AC9E8D-6E85-4E89-A15B-207C3CE1FA65}"/>
              </a:ext>
            </a:extLst>
          </p:cNvPr>
          <p:cNvGrpSpPr/>
          <p:nvPr/>
        </p:nvGrpSpPr>
        <p:grpSpPr>
          <a:xfrm>
            <a:off x="3618550" y="1043703"/>
            <a:ext cx="1761690" cy="125835"/>
            <a:chOff x="3717721" y="1276525"/>
            <a:chExt cx="1761690" cy="125835"/>
          </a:xfrm>
        </p:grpSpPr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8E497B0-6359-4EE4-BA3B-BB7489EBE0C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544BB7BF-9F92-4432-AFE2-31925D0952A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57B05E97-7C41-4A9B-9F23-50F23F64251C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E446D5B9-8325-40DB-A989-1F87B8A07A1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EBF58E54-8634-4D26-B4D8-5C14DFE9AD42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29B6BE83-E321-4428-9EFD-72CCD8CA6ED0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E99F77E2-B4CE-444D-8A9D-FB4C7D74CB6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CC31B810-6675-4BDF-8BBC-3EEDBDF9C4F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AB6B2B7-D414-453D-8E02-031D8DCA8C9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BBEB755-9680-4D13-B667-EE414D9F98E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E155B276-CD5F-498A-96DF-AE19B0CE0B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AC75F25-C135-43B6-9032-4E42491FE5DC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C30E6C00-0CCC-4022-A32A-56B9927D05CB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B2A2B63A-712B-4DF3-AE1D-36D92A2953A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89" name="그룹 688">
            <a:extLst>
              <a:ext uri="{FF2B5EF4-FFF2-40B4-BE49-F238E27FC236}">
                <a16:creationId xmlns:a16="http://schemas.microsoft.com/office/drawing/2014/main" id="{5EC533F3-FCFF-4406-BBD9-F9DAE85AA9B0}"/>
              </a:ext>
            </a:extLst>
          </p:cNvPr>
          <p:cNvGrpSpPr/>
          <p:nvPr/>
        </p:nvGrpSpPr>
        <p:grpSpPr>
          <a:xfrm>
            <a:off x="3618550" y="1169538"/>
            <a:ext cx="1761690" cy="125835"/>
            <a:chOff x="3717721" y="1276525"/>
            <a:chExt cx="1761690" cy="125835"/>
          </a:xfrm>
        </p:grpSpPr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0C23865-EF0E-43E7-BFF2-CCC7BB20C09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0A5A0446-B4BA-45FD-93CE-946D16875EC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07549530-B69C-46BD-A45C-EB36FBA961B0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C166A335-D00E-407C-8044-2367EA785C48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7BD8F862-7154-431D-8D85-93487C6D56D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44C5034B-B10F-4793-B6E1-EC283384113C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B134006B-5CF7-45E7-82C5-9DC6A06E4DA1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2D7678AA-6ACB-4638-9A9B-61A4AA6B1BA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77344B23-DE08-4B81-B82A-269F862FDA1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2F134DB9-3782-4E6F-8861-7655D4B96FA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C839AD9-7EFD-4F98-A7D6-5BF9DB8A7F4B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1BA243BB-D2A0-4806-8C57-E9325FED4ACB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344738E0-2918-4397-AD44-47AC11308128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6B766209-C331-4011-AE73-97106EDD235A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83" name="그룹 782">
            <a:extLst>
              <a:ext uri="{FF2B5EF4-FFF2-40B4-BE49-F238E27FC236}">
                <a16:creationId xmlns:a16="http://schemas.microsoft.com/office/drawing/2014/main" id="{48099EBA-F2E6-42E4-8C3C-FE04AA0ED939}"/>
              </a:ext>
            </a:extLst>
          </p:cNvPr>
          <p:cNvGrpSpPr/>
          <p:nvPr/>
        </p:nvGrpSpPr>
        <p:grpSpPr>
          <a:xfrm>
            <a:off x="3618550" y="1295373"/>
            <a:ext cx="1761690" cy="125835"/>
            <a:chOff x="3717721" y="1276525"/>
            <a:chExt cx="1761690" cy="125835"/>
          </a:xfrm>
        </p:grpSpPr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714BC895-5359-4EC4-BCEC-6DC8E117A703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CE5CB56-24DD-480E-A300-1461376156D7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C76CF58-24F6-4BE5-B2A0-48AEAF34AA3F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0B7BC4EC-D5F5-4C83-AF1F-E0218DD959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7553E506-91D3-4AC4-9368-76B07AF0B20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3153FF1C-2109-407F-A645-CD6DD7B18DF7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7891E1FA-A8B3-424E-94E6-CDF87EEFC13D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22BB89D-669F-42B1-AFF9-42F565D6133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7F8C7052-3BE6-4E1E-A6A2-E308330CEA0F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A808B84B-E82C-43F2-9E42-2F79BABA4DC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C276AB72-C654-4544-8200-E9F70ACBA82D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5D79552C-B375-41DD-81B7-E80E24F5313A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6F62AD14-C1E5-4839-9D68-1C0B6682B35D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2613E44D-E71A-41A4-A1C9-4E874DD3E2F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8" name="그룹 797">
            <a:extLst>
              <a:ext uri="{FF2B5EF4-FFF2-40B4-BE49-F238E27FC236}">
                <a16:creationId xmlns:a16="http://schemas.microsoft.com/office/drawing/2014/main" id="{5A20575D-1FD5-4A08-915C-9E57B3DA08CD}"/>
              </a:ext>
            </a:extLst>
          </p:cNvPr>
          <p:cNvGrpSpPr/>
          <p:nvPr/>
        </p:nvGrpSpPr>
        <p:grpSpPr>
          <a:xfrm>
            <a:off x="3618550" y="1421208"/>
            <a:ext cx="1761690" cy="125835"/>
            <a:chOff x="3717721" y="1276525"/>
            <a:chExt cx="1761690" cy="125835"/>
          </a:xfrm>
        </p:grpSpPr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06BB2DCB-14A5-41BC-A035-528CC1931772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4E1DB372-65C0-4F2A-B9FE-BD0970E77F7A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28D8A534-F02D-470F-B645-00CC6526895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7203C911-33F7-4FD9-B2D7-CC806D5224CA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743E6820-16B7-49C4-A1B6-22ED3E4F08ED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167B81D6-43A1-4F80-8451-E48510579FA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D92D17DB-B640-4448-9B52-3C6DC61A59B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2F1225D9-0673-4801-8A09-CCFD13F4F509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65A9E885-35C0-477B-9A22-109B8CB4CA31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18E9889C-E18B-45B4-8EAF-39D79B16827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60D14842-B287-43C1-A252-95BB32664332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19D4BC6D-2DE7-42A4-97D0-CC5E949B87E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3C7485F3-04F4-481D-87BC-DE3C33758C3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FB9E1198-D4DD-40C3-B0AD-B75A23737AD8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A854AF16-733E-4D8A-9C12-176C751A40E2}"/>
              </a:ext>
            </a:extLst>
          </p:cNvPr>
          <p:cNvGrpSpPr/>
          <p:nvPr/>
        </p:nvGrpSpPr>
        <p:grpSpPr>
          <a:xfrm>
            <a:off x="3618550" y="1547043"/>
            <a:ext cx="1761690" cy="125835"/>
            <a:chOff x="3717721" y="1276525"/>
            <a:chExt cx="1761690" cy="125835"/>
          </a:xfrm>
        </p:grpSpPr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26EE021A-C627-445D-A9BE-8539C41C88A8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62ED4115-E08A-4E87-9081-743A65CA5A5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585F7E2B-DA65-405A-92CC-1EE9F464E3CB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56A50A2A-978E-423E-BF2B-0CF1BE73D70B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4B937CF6-580C-4D47-85AB-8880B2C0DAD3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04C27F67-33C5-4AAF-9BF0-6BBA4308B91D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D5943CD5-E576-447F-BE6E-55125F6F86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E126E107-1CE5-4A26-9323-4B1D072059D8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A9C90601-92AF-4819-839C-EDFCC6FA567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F2B56F44-A21C-43C7-9A1F-C0C13617FDA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CC5D1A3E-A385-4C9E-AA8F-EAE7AC3FA2F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6A9DB1FD-B29C-4001-89EE-C7C647CD1189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84BAF4B2-2C5B-45B0-B9F5-93B22F97E5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EE515479-6756-492B-9224-37C5B707BF1D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28" name="그룹 827">
            <a:extLst>
              <a:ext uri="{FF2B5EF4-FFF2-40B4-BE49-F238E27FC236}">
                <a16:creationId xmlns:a16="http://schemas.microsoft.com/office/drawing/2014/main" id="{19F3B655-FEB6-4F96-8058-676926A74574}"/>
              </a:ext>
            </a:extLst>
          </p:cNvPr>
          <p:cNvGrpSpPr/>
          <p:nvPr/>
        </p:nvGrpSpPr>
        <p:grpSpPr>
          <a:xfrm>
            <a:off x="3618550" y="1808349"/>
            <a:ext cx="1761690" cy="125835"/>
            <a:chOff x="3717721" y="1276525"/>
            <a:chExt cx="1761690" cy="125835"/>
          </a:xfrm>
        </p:grpSpPr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BD2CB107-21AC-4A1A-83EF-E79262F3FCC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2B21AA0F-8171-49E2-8CCF-348254CFF136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69A94C63-2C4D-4E52-A15E-19C524412963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758894CC-1F2B-4461-A14D-811A54B772DD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491B2BE6-0BAE-4AAA-83C9-544A56595506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17F967AC-57D4-490C-9734-0B24DD1DA9B1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8F596554-8DC9-46C8-9D04-15D7451AE5C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7FA4FD97-0280-4EF0-987A-F65D7D656CDD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043E69D5-ED47-4247-90F0-EF7B3F5F30D9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28E6D1F4-322B-4A3B-96EF-DE967A876091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473B9E2E-DE2D-4A2A-AD76-FC8A181A644F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0ADC8BA5-844A-44BB-8C88-6CB0DF2CE293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7EA26A3-1553-4176-8FA0-E308D82C4A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9F05273D-759D-41A7-B601-2AFC27CE49B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44" name="직선 화살표 연결선 843">
            <a:extLst>
              <a:ext uri="{FF2B5EF4-FFF2-40B4-BE49-F238E27FC236}">
                <a16:creationId xmlns:a16="http://schemas.microsoft.com/office/drawing/2014/main" id="{8A1065AF-4EFB-4202-B865-1C48AF5E7EA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258922" y="979099"/>
            <a:ext cx="354034" cy="59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화살표 연결선 844">
            <a:extLst>
              <a:ext uri="{FF2B5EF4-FFF2-40B4-BE49-F238E27FC236}">
                <a16:creationId xmlns:a16="http://schemas.microsoft.com/office/drawing/2014/main" id="{61DEA704-14E7-429A-9223-B2089CAAA8BC}"/>
              </a:ext>
            </a:extLst>
          </p:cNvPr>
          <p:cNvCxnSpPr>
            <a:cxnSpLocks/>
            <a:stCxn id="21" idx="3"/>
            <a:endCxn id="829" idx="1"/>
          </p:cNvCxnSpPr>
          <p:nvPr/>
        </p:nvCxnSpPr>
        <p:spPr>
          <a:xfrm>
            <a:off x="3258922" y="1798666"/>
            <a:ext cx="359628" cy="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64E448-75B5-4DBB-8FE0-6E64D3BC550C}"/>
              </a:ext>
            </a:extLst>
          </p:cNvPr>
          <p:cNvGrpSpPr/>
          <p:nvPr/>
        </p:nvGrpSpPr>
        <p:grpSpPr>
          <a:xfrm>
            <a:off x="3617503" y="2075654"/>
            <a:ext cx="755010" cy="125835"/>
            <a:chOff x="3617503" y="2075654"/>
            <a:chExt cx="755010" cy="125835"/>
          </a:xfrm>
        </p:grpSpPr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EC0C8281-3C74-477F-A23E-F091C59413E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3F0A97C7-EF4F-451C-B5FC-10D264D5F83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94FBE1A0-2E9F-4E02-92CA-E7496D0775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52CAF156-BD21-4B7E-B3F3-F0187A4CBF7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1B9E0068-887C-4E6F-91EE-BDE12799270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99048-B31B-4B14-ADA4-830A0C11DEB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1" name="그룹 860">
            <a:extLst>
              <a:ext uri="{FF2B5EF4-FFF2-40B4-BE49-F238E27FC236}">
                <a16:creationId xmlns:a16="http://schemas.microsoft.com/office/drawing/2014/main" id="{C1F6E765-E4FE-441D-8996-549E805274BC}"/>
              </a:ext>
            </a:extLst>
          </p:cNvPr>
          <p:cNvGrpSpPr/>
          <p:nvPr/>
        </p:nvGrpSpPr>
        <p:grpSpPr>
          <a:xfrm>
            <a:off x="3617503" y="2201054"/>
            <a:ext cx="755010" cy="125835"/>
            <a:chOff x="3617503" y="2075654"/>
            <a:chExt cx="755010" cy="125835"/>
          </a:xfrm>
        </p:grpSpPr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A29215B-AB11-4965-89C1-D977E54CF1E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9C49D70E-1A0A-4687-B216-CE964C3DDB4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09FA1AD6-3A22-407A-99C8-E89BEB74471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889DF8CE-84BA-4D7A-A0EB-13DF336101C3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CD99430C-DCDD-4590-A947-EC7CBC39735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D1E67A0D-F71E-4E6C-BD57-D6581A07B1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BDE625B0-5A10-4ABA-AE59-E71A65DC6B12}"/>
              </a:ext>
            </a:extLst>
          </p:cNvPr>
          <p:cNvGrpSpPr/>
          <p:nvPr/>
        </p:nvGrpSpPr>
        <p:grpSpPr>
          <a:xfrm>
            <a:off x="3617503" y="2326454"/>
            <a:ext cx="755010" cy="125835"/>
            <a:chOff x="3617503" y="2075654"/>
            <a:chExt cx="755010" cy="125835"/>
          </a:xfrm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E06CD070-7FA8-4173-970F-634FA1C31C0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C388AE19-0B28-419F-B4CD-9CC9791B295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ADA074B-4DA2-4F59-A90F-196C8931555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B72D8A8-4A5E-4F96-9956-9AD0A06BA71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E156CA06-9611-4FE4-9C45-802F573B2ED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B7CD7807-971E-4CA9-A104-C516F12D788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75" name="그룹 874">
            <a:extLst>
              <a:ext uri="{FF2B5EF4-FFF2-40B4-BE49-F238E27FC236}">
                <a16:creationId xmlns:a16="http://schemas.microsoft.com/office/drawing/2014/main" id="{9DEB65A3-227C-47DB-A37E-0BCF1951DA93}"/>
              </a:ext>
            </a:extLst>
          </p:cNvPr>
          <p:cNvGrpSpPr/>
          <p:nvPr/>
        </p:nvGrpSpPr>
        <p:grpSpPr>
          <a:xfrm>
            <a:off x="3617503" y="2451854"/>
            <a:ext cx="755010" cy="125835"/>
            <a:chOff x="3617503" y="2075654"/>
            <a:chExt cx="755010" cy="125835"/>
          </a:xfrm>
        </p:grpSpPr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06EFF2B8-6BB0-4809-A54E-EF04DE96FAD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A2785C0F-BE18-4074-AF29-5600F81445D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E80F9F82-B758-4CE2-A7A0-E3ACA39C6B4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5BF61F63-AD00-49EB-AB2C-FB07D05C77E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97E01B47-82BB-453F-AE89-6CFF9CC0AE69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D3F7D31C-30DF-4E6F-ACFA-425619EDA9D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82" name="그룹 881">
            <a:extLst>
              <a:ext uri="{FF2B5EF4-FFF2-40B4-BE49-F238E27FC236}">
                <a16:creationId xmlns:a16="http://schemas.microsoft.com/office/drawing/2014/main" id="{264A4797-7923-4CE9-9B04-A73F9271A6E4}"/>
              </a:ext>
            </a:extLst>
          </p:cNvPr>
          <p:cNvGrpSpPr/>
          <p:nvPr/>
        </p:nvGrpSpPr>
        <p:grpSpPr>
          <a:xfrm>
            <a:off x="3618550" y="2687128"/>
            <a:ext cx="755010" cy="125835"/>
            <a:chOff x="3617503" y="2075654"/>
            <a:chExt cx="755010" cy="125835"/>
          </a:xfrm>
        </p:grpSpPr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4D787347-0B68-4A27-A510-7C941331E6B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AEA675A9-32B7-4FF6-A1AF-9AD2E096E52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C0AB0F07-3A97-4F46-B77A-4A5AF4BEB1F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2F57463F-86F1-4473-AA86-8C8951D56F0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12A0D390-9773-420C-872F-FC60155031E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CFA1083-A545-4983-80F0-E496ABFAB92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889" name="직선 화살표 연결선 888">
            <a:extLst>
              <a:ext uri="{FF2B5EF4-FFF2-40B4-BE49-F238E27FC236}">
                <a16:creationId xmlns:a16="http://schemas.microsoft.com/office/drawing/2014/main" id="{26594E0C-A0C9-49AB-AAAE-37650FA05779}"/>
              </a:ext>
            </a:extLst>
          </p:cNvPr>
          <p:cNvCxnSpPr>
            <a:cxnSpLocks/>
            <a:stCxn id="22" idx="3"/>
            <a:endCxn id="847" idx="1"/>
          </p:cNvCxnSpPr>
          <p:nvPr/>
        </p:nvCxnSpPr>
        <p:spPr>
          <a:xfrm>
            <a:off x="3258922" y="2027506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화살표 연결선 889">
            <a:extLst>
              <a:ext uri="{FF2B5EF4-FFF2-40B4-BE49-F238E27FC236}">
                <a16:creationId xmlns:a16="http://schemas.microsoft.com/office/drawing/2014/main" id="{24D03D3A-9CCB-48EB-B082-0C2DD2091702}"/>
              </a:ext>
            </a:extLst>
          </p:cNvPr>
          <p:cNvCxnSpPr>
            <a:cxnSpLocks/>
            <a:stCxn id="23" idx="3"/>
            <a:endCxn id="883" idx="1"/>
          </p:cNvCxnSpPr>
          <p:nvPr/>
        </p:nvCxnSpPr>
        <p:spPr>
          <a:xfrm>
            <a:off x="3258922" y="2256346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화살표 연결선 890">
            <a:extLst>
              <a:ext uri="{FF2B5EF4-FFF2-40B4-BE49-F238E27FC236}">
                <a16:creationId xmlns:a16="http://schemas.microsoft.com/office/drawing/2014/main" id="{5913433E-B556-4822-B25D-5FC57C7A2A20}"/>
              </a:ext>
            </a:extLst>
          </p:cNvPr>
          <p:cNvCxnSpPr>
            <a:cxnSpLocks/>
            <a:stCxn id="185" idx="3"/>
            <a:endCxn id="674" idx="3"/>
          </p:cNvCxnSpPr>
          <p:nvPr/>
        </p:nvCxnSpPr>
        <p:spPr>
          <a:xfrm flipH="1" flipV="1">
            <a:off x="5374646" y="979099"/>
            <a:ext cx="765027" cy="18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화살표 연결선 891">
            <a:extLst>
              <a:ext uri="{FF2B5EF4-FFF2-40B4-BE49-F238E27FC236}">
                <a16:creationId xmlns:a16="http://schemas.microsoft.com/office/drawing/2014/main" id="{D6F675FE-9424-4A16-9F6E-3A730DCAA431}"/>
              </a:ext>
            </a:extLst>
          </p:cNvPr>
          <p:cNvCxnSpPr>
            <a:cxnSpLocks/>
            <a:stCxn id="186" idx="3"/>
            <a:endCxn id="843" idx="3"/>
          </p:cNvCxnSpPr>
          <p:nvPr/>
        </p:nvCxnSpPr>
        <p:spPr>
          <a:xfrm flipH="1" flipV="1">
            <a:off x="5380240" y="1871267"/>
            <a:ext cx="759433" cy="115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화살표 연결선 892">
            <a:extLst>
              <a:ext uri="{FF2B5EF4-FFF2-40B4-BE49-F238E27FC236}">
                <a16:creationId xmlns:a16="http://schemas.microsoft.com/office/drawing/2014/main" id="{9AD363BF-4EFD-4FD6-ABCC-24D5DF315B92}"/>
              </a:ext>
            </a:extLst>
          </p:cNvPr>
          <p:cNvCxnSpPr>
            <a:cxnSpLocks/>
            <a:stCxn id="468" idx="3"/>
            <a:endCxn id="852" idx="3"/>
          </p:cNvCxnSpPr>
          <p:nvPr/>
        </p:nvCxnSpPr>
        <p:spPr>
          <a:xfrm flipH="1" flipV="1">
            <a:off x="4372513" y="2138572"/>
            <a:ext cx="1767160" cy="285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화살표 연결선 893">
            <a:extLst>
              <a:ext uri="{FF2B5EF4-FFF2-40B4-BE49-F238E27FC236}">
                <a16:creationId xmlns:a16="http://schemas.microsoft.com/office/drawing/2014/main" id="{7C9A0968-B52F-4FB7-A56D-21E2065D333E}"/>
              </a:ext>
            </a:extLst>
          </p:cNvPr>
          <p:cNvCxnSpPr>
            <a:cxnSpLocks/>
            <a:stCxn id="469" idx="3"/>
            <a:endCxn id="888" idx="3"/>
          </p:cNvCxnSpPr>
          <p:nvPr/>
        </p:nvCxnSpPr>
        <p:spPr>
          <a:xfrm flipH="1" flipV="1">
            <a:off x="4373560" y="2750046"/>
            <a:ext cx="1766113" cy="247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38380CF5-C66C-42EF-8D22-BC87B6E7D426}"/>
              </a:ext>
            </a:extLst>
          </p:cNvPr>
          <p:cNvGrpSpPr/>
          <p:nvPr/>
        </p:nvGrpSpPr>
        <p:grpSpPr>
          <a:xfrm>
            <a:off x="6470047" y="2131407"/>
            <a:ext cx="755010" cy="125835"/>
            <a:chOff x="3617503" y="2075654"/>
            <a:chExt cx="755010" cy="125835"/>
          </a:xfrm>
        </p:grpSpPr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4B820A1F-FE30-4A9D-8F18-3BFBBE8CB1A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1250D9C7-160D-481D-99D6-E9999883ECA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764F0F10-737C-4289-93FA-779D931E4AE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2EF4A21C-DB75-4153-8581-AF144E56FE0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C31917D8-3283-4C15-8B8D-5CB45023A38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5EF20BCE-2157-4661-BEC4-A532F1ECE4A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3D96359C-B4C1-434A-9355-2506AF8F6E2C}"/>
              </a:ext>
            </a:extLst>
          </p:cNvPr>
          <p:cNvGrpSpPr/>
          <p:nvPr/>
        </p:nvGrpSpPr>
        <p:grpSpPr>
          <a:xfrm>
            <a:off x="7218607" y="2131407"/>
            <a:ext cx="755010" cy="125835"/>
            <a:chOff x="3617503" y="2075654"/>
            <a:chExt cx="755010" cy="125835"/>
          </a:xfrm>
        </p:grpSpPr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110806AE-1DFD-40C0-B004-89E86DDA88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8A07D2A7-CCDB-46A2-B577-BDF86D6845D1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B82B02C2-9B18-483E-8AA0-1F3591A0496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6949867D-A579-4FEA-9D25-D84A7295A0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9C2E4A10-F57F-460B-AFE4-8CE8BA9256B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9991352D-E0E5-4387-B684-EBCB27EFB39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9657C752-4DB6-45FC-8591-6E83682FD18E}"/>
              </a:ext>
            </a:extLst>
          </p:cNvPr>
          <p:cNvGrpSpPr/>
          <p:nvPr/>
        </p:nvGrpSpPr>
        <p:grpSpPr>
          <a:xfrm>
            <a:off x="6470047" y="2252749"/>
            <a:ext cx="755010" cy="125835"/>
            <a:chOff x="3617503" y="2075654"/>
            <a:chExt cx="755010" cy="125835"/>
          </a:xfrm>
        </p:grpSpPr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3EB8DF3E-5936-4BE4-8377-2EA820D90E1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22E4BD07-CF95-429F-A0FB-A79642289AC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A1A4A279-8F38-4971-976B-FD855BEDD06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1232266-253F-4424-AEBA-6D568BA08731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9FE24C3F-5302-4F14-8013-FAFF5CDB98B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93A80C53-FFE0-4EE4-9047-BDF1901D4CF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16" name="그룹 915">
            <a:extLst>
              <a:ext uri="{FF2B5EF4-FFF2-40B4-BE49-F238E27FC236}">
                <a16:creationId xmlns:a16="http://schemas.microsoft.com/office/drawing/2014/main" id="{470A90A7-CAE2-4ABC-B88B-BE9FC64E05FE}"/>
              </a:ext>
            </a:extLst>
          </p:cNvPr>
          <p:cNvGrpSpPr/>
          <p:nvPr/>
        </p:nvGrpSpPr>
        <p:grpSpPr>
          <a:xfrm>
            <a:off x="7218607" y="2252749"/>
            <a:ext cx="755010" cy="125835"/>
            <a:chOff x="3617503" y="2075654"/>
            <a:chExt cx="755010" cy="125835"/>
          </a:xfrm>
        </p:grpSpPr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DFF00E46-2F38-42F7-9CCC-2FEFA03C9A8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24746396-D46D-4983-AC4A-418580C6F72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C4550B3E-6E1C-4F2A-9B46-B7F4690B8A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B36D7FDF-9E2B-4A15-B706-FB71E402DE2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86600557-7B19-4D91-98B4-C8C3ABA1450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27DD4DE4-D87E-4A68-82CD-FC489972203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23" name="그룹 922">
            <a:extLst>
              <a:ext uri="{FF2B5EF4-FFF2-40B4-BE49-F238E27FC236}">
                <a16:creationId xmlns:a16="http://schemas.microsoft.com/office/drawing/2014/main" id="{4C9C75DE-291E-448E-BB57-DFE74893BC08}"/>
              </a:ext>
            </a:extLst>
          </p:cNvPr>
          <p:cNvGrpSpPr/>
          <p:nvPr/>
        </p:nvGrpSpPr>
        <p:grpSpPr>
          <a:xfrm>
            <a:off x="6470047" y="2382480"/>
            <a:ext cx="755010" cy="125835"/>
            <a:chOff x="3617503" y="2075654"/>
            <a:chExt cx="755010" cy="125835"/>
          </a:xfrm>
        </p:grpSpPr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AE36D65B-4CAA-4272-93D5-194059B757B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B111AF5F-7444-46EA-B0EE-DFA00AF6E7DC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E4922C86-B9AE-49C3-AEEA-3D191D4899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3944FDD0-ACE7-4A3F-9E67-B0FF6FE93AA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1C30039B-FC07-4C6A-92DF-7AB68DAA976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3C550D2A-E5A3-4AC8-8AE3-76C7C97426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0" name="그룹 929">
            <a:extLst>
              <a:ext uri="{FF2B5EF4-FFF2-40B4-BE49-F238E27FC236}">
                <a16:creationId xmlns:a16="http://schemas.microsoft.com/office/drawing/2014/main" id="{2C1CC818-B3D8-42B9-BDA3-9B10EC017821}"/>
              </a:ext>
            </a:extLst>
          </p:cNvPr>
          <p:cNvGrpSpPr/>
          <p:nvPr/>
        </p:nvGrpSpPr>
        <p:grpSpPr>
          <a:xfrm>
            <a:off x="7218607" y="2382480"/>
            <a:ext cx="755010" cy="125835"/>
            <a:chOff x="3617503" y="2075654"/>
            <a:chExt cx="755010" cy="125835"/>
          </a:xfrm>
        </p:grpSpPr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A7FDC8C3-7439-4D22-A8B8-0B484CD02513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92B3E468-183C-4764-ACAF-8E971E0FD42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173E2914-E646-4BA2-B2FC-720010ED992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16805C65-B208-4D2B-BADE-59ACD491A84B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3202AA11-A15B-4201-8ED1-69D0A7BB11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A78D7564-CEEE-467D-9786-5E61E69D1DB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37" name="그룹 936">
            <a:extLst>
              <a:ext uri="{FF2B5EF4-FFF2-40B4-BE49-F238E27FC236}">
                <a16:creationId xmlns:a16="http://schemas.microsoft.com/office/drawing/2014/main" id="{5D23B2FA-2C97-4673-958A-F46F465902DD}"/>
              </a:ext>
            </a:extLst>
          </p:cNvPr>
          <p:cNvGrpSpPr/>
          <p:nvPr/>
        </p:nvGrpSpPr>
        <p:grpSpPr>
          <a:xfrm>
            <a:off x="6470047" y="2512211"/>
            <a:ext cx="755010" cy="125835"/>
            <a:chOff x="3617503" y="2075654"/>
            <a:chExt cx="755010" cy="125835"/>
          </a:xfrm>
        </p:grpSpPr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00D4107D-AB88-4A33-B912-0A3633D651FA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DBCBEFDF-0472-40BB-9748-42D150F3EFFD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D9BD6D68-D042-4669-AE49-D440F79B253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6C10BF4C-324E-46B0-A80F-8B95FCAE638C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3D25703F-DC76-4669-914B-E42B1FD77641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34C39451-C6B8-4307-9020-D0F433B4C447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44" name="그룹 943">
            <a:extLst>
              <a:ext uri="{FF2B5EF4-FFF2-40B4-BE49-F238E27FC236}">
                <a16:creationId xmlns:a16="http://schemas.microsoft.com/office/drawing/2014/main" id="{137B8FC6-2CDB-4A47-A028-275024CEA419}"/>
              </a:ext>
            </a:extLst>
          </p:cNvPr>
          <p:cNvGrpSpPr/>
          <p:nvPr/>
        </p:nvGrpSpPr>
        <p:grpSpPr>
          <a:xfrm>
            <a:off x="7218607" y="2512211"/>
            <a:ext cx="755010" cy="125835"/>
            <a:chOff x="3617503" y="2075654"/>
            <a:chExt cx="755010" cy="125835"/>
          </a:xfrm>
        </p:grpSpPr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CD19D6A-8F76-4EB8-90FD-C6DA72ECF4F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284EF035-7558-4EB6-894F-1C747DDD0EE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94C99978-8C83-413E-B99C-5B55B31E87C5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B7B3C3DB-AD42-432A-B057-4E8E6EA86799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4CB43F6-05DE-498F-BD08-AAA7711D5256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0A440057-740A-41E4-B2A9-51ABEB429D4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1" name="그룹 950">
            <a:extLst>
              <a:ext uri="{FF2B5EF4-FFF2-40B4-BE49-F238E27FC236}">
                <a16:creationId xmlns:a16="http://schemas.microsoft.com/office/drawing/2014/main" id="{B17F8386-724E-45D8-A671-3377DF6F74CB}"/>
              </a:ext>
            </a:extLst>
          </p:cNvPr>
          <p:cNvGrpSpPr/>
          <p:nvPr/>
        </p:nvGrpSpPr>
        <p:grpSpPr>
          <a:xfrm>
            <a:off x="6470047" y="2633553"/>
            <a:ext cx="755010" cy="125835"/>
            <a:chOff x="3617503" y="2075654"/>
            <a:chExt cx="755010" cy="125835"/>
          </a:xfrm>
        </p:grpSpPr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823D6752-4211-467A-9707-7BCF5E8B4A1B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AAA3B444-42E6-49F7-8F78-B90BE8DF13F9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4AAC5026-FC6A-49A0-991A-EF265244C053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21A5DB8-84B0-4DBE-9A85-1A11DFDCA8E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F62529C1-D00F-4248-99F3-051DBCA40F0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C6DE864B-DB50-4FD6-B8DA-4F74061E0A8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58" name="그룹 957">
            <a:extLst>
              <a:ext uri="{FF2B5EF4-FFF2-40B4-BE49-F238E27FC236}">
                <a16:creationId xmlns:a16="http://schemas.microsoft.com/office/drawing/2014/main" id="{DDA5EEB6-D07D-493C-9BEC-BF005E19927A}"/>
              </a:ext>
            </a:extLst>
          </p:cNvPr>
          <p:cNvGrpSpPr/>
          <p:nvPr/>
        </p:nvGrpSpPr>
        <p:grpSpPr>
          <a:xfrm>
            <a:off x="7218607" y="2633553"/>
            <a:ext cx="755010" cy="125835"/>
            <a:chOff x="3617503" y="2075654"/>
            <a:chExt cx="755010" cy="125835"/>
          </a:xfrm>
        </p:grpSpPr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D476AF0-D02C-4D10-ADD0-1C21E2C0E5D5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A0C8D794-DC08-4670-8B10-197005FC5EE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5ED9E03-CA66-4F63-9F83-9F2484529C2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2AA18744-7DAF-4534-89AC-D7BAB3B60B7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9FFCFE6E-CD53-4E9B-B705-41E58ADB0425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9FE4A3A6-7221-445D-B0EB-9B0C032DD029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836EF91-93F6-444C-8E0C-8D8E03FE08A8}"/>
              </a:ext>
            </a:extLst>
          </p:cNvPr>
          <p:cNvGrpSpPr/>
          <p:nvPr/>
        </p:nvGrpSpPr>
        <p:grpSpPr>
          <a:xfrm>
            <a:off x="6470047" y="2763284"/>
            <a:ext cx="755010" cy="125835"/>
            <a:chOff x="3617503" y="2075654"/>
            <a:chExt cx="755010" cy="125835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530696F1-B7D8-499F-8086-FF59FFC5596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E2505FE5-7A14-41C6-A4D9-DEA76915CD9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EBE73DF9-9C70-4964-8548-AC8CF768A98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9D8F549A-A02F-40EC-8917-F61C77E4BC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15BA613E-0A23-4026-8147-7EE3E2F0E814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5ECCA88A-4FF3-4311-A99D-84AEAD51AEE2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7C05A8EC-1197-4991-9C5D-C5A82C25012E}"/>
              </a:ext>
            </a:extLst>
          </p:cNvPr>
          <p:cNvGrpSpPr/>
          <p:nvPr/>
        </p:nvGrpSpPr>
        <p:grpSpPr>
          <a:xfrm>
            <a:off x="7218607" y="2763284"/>
            <a:ext cx="755010" cy="125835"/>
            <a:chOff x="3617503" y="2075654"/>
            <a:chExt cx="755010" cy="125835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37F7B53D-5098-4B12-8797-81274045513D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CF023D51-2159-49A9-8413-AD292D4F7535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997E0623-85B2-4CDB-A953-F726B26F1141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605D38D9-E844-4F60-A59E-BD6CC29F4C2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16CB2C07-46D1-4FEC-9388-62E543F6B77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99388E67-1D87-402A-A79E-4D66511A1D3C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79" name="직선 화살표 연결선 978">
            <a:extLst>
              <a:ext uri="{FF2B5EF4-FFF2-40B4-BE49-F238E27FC236}">
                <a16:creationId xmlns:a16="http://schemas.microsoft.com/office/drawing/2014/main" id="{A0B66092-7604-4FDD-A19F-1C4301CA3452}"/>
              </a:ext>
            </a:extLst>
          </p:cNvPr>
          <p:cNvCxnSpPr>
            <a:cxnSpLocks/>
            <a:stCxn id="197" idx="3"/>
            <a:endCxn id="896" idx="1"/>
          </p:cNvCxnSpPr>
          <p:nvPr/>
        </p:nvCxnSpPr>
        <p:spPr>
          <a:xfrm flipV="1">
            <a:off x="6139673" y="2194325"/>
            <a:ext cx="330374" cy="10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208D700F-2CF3-489B-89F6-EFFF093EA75F}"/>
              </a:ext>
            </a:extLst>
          </p:cNvPr>
          <p:cNvGrpSpPr/>
          <p:nvPr/>
        </p:nvGrpSpPr>
        <p:grpSpPr>
          <a:xfrm>
            <a:off x="6465354" y="3105273"/>
            <a:ext cx="1761690" cy="125835"/>
            <a:chOff x="3565321" y="1124125"/>
            <a:chExt cx="1761690" cy="125835"/>
          </a:xfrm>
        </p:grpSpPr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FEBB74D3-D6A2-4297-AF3F-7AA0C62BC86D}"/>
                </a:ext>
              </a:extLst>
            </p:cNvPr>
            <p:cNvSpPr/>
            <p:nvPr/>
          </p:nvSpPr>
          <p:spPr>
            <a:xfrm>
              <a:off x="356532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9E9D7E6C-33D8-4AEC-BB8D-7ADD7AEB17F8}"/>
                </a:ext>
              </a:extLst>
            </p:cNvPr>
            <p:cNvSpPr/>
            <p:nvPr/>
          </p:nvSpPr>
          <p:spPr>
            <a:xfrm>
              <a:off x="369115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09365BE2-C0B2-4929-BDC7-45BB060CE108}"/>
                </a:ext>
              </a:extLst>
            </p:cNvPr>
            <p:cNvSpPr/>
            <p:nvPr/>
          </p:nvSpPr>
          <p:spPr>
            <a:xfrm>
              <a:off x="381699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4" name="직사각형 983">
              <a:extLst>
                <a:ext uri="{FF2B5EF4-FFF2-40B4-BE49-F238E27FC236}">
                  <a16:creationId xmlns:a16="http://schemas.microsoft.com/office/drawing/2014/main" id="{DCDBD04E-76F0-478F-9BC7-60A4E8A97B3A}"/>
                </a:ext>
              </a:extLst>
            </p:cNvPr>
            <p:cNvSpPr/>
            <p:nvPr/>
          </p:nvSpPr>
          <p:spPr>
            <a:xfrm>
              <a:off x="394282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5" name="직사각형 984">
              <a:extLst>
                <a:ext uri="{FF2B5EF4-FFF2-40B4-BE49-F238E27FC236}">
                  <a16:creationId xmlns:a16="http://schemas.microsoft.com/office/drawing/2014/main" id="{36AE89E9-B44B-4285-AB7E-C1F62F406E72}"/>
                </a:ext>
              </a:extLst>
            </p:cNvPr>
            <p:cNvSpPr/>
            <p:nvPr/>
          </p:nvSpPr>
          <p:spPr>
            <a:xfrm>
              <a:off x="406866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4D04F6BE-8DF5-4AF4-A0F6-175A3174AB4F}"/>
                </a:ext>
              </a:extLst>
            </p:cNvPr>
            <p:cNvSpPr/>
            <p:nvPr/>
          </p:nvSpPr>
          <p:spPr>
            <a:xfrm>
              <a:off x="419449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7" name="직사각형 986">
              <a:extLst>
                <a:ext uri="{FF2B5EF4-FFF2-40B4-BE49-F238E27FC236}">
                  <a16:creationId xmlns:a16="http://schemas.microsoft.com/office/drawing/2014/main" id="{2D842711-6354-4914-B890-DB23758F6FC0}"/>
                </a:ext>
              </a:extLst>
            </p:cNvPr>
            <p:cNvSpPr/>
            <p:nvPr/>
          </p:nvSpPr>
          <p:spPr>
            <a:xfrm>
              <a:off x="432033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8" name="직사각형 987">
              <a:extLst>
                <a:ext uri="{FF2B5EF4-FFF2-40B4-BE49-F238E27FC236}">
                  <a16:creationId xmlns:a16="http://schemas.microsoft.com/office/drawing/2014/main" id="{1822B0C1-A22A-4DCA-912B-3F030151AD2C}"/>
                </a:ext>
              </a:extLst>
            </p:cNvPr>
            <p:cNvSpPr/>
            <p:nvPr/>
          </p:nvSpPr>
          <p:spPr>
            <a:xfrm>
              <a:off x="444616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9" name="직사각형 988">
              <a:extLst>
                <a:ext uri="{FF2B5EF4-FFF2-40B4-BE49-F238E27FC236}">
                  <a16:creationId xmlns:a16="http://schemas.microsoft.com/office/drawing/2014/main" id="{72E26367-8F0D-4005-9D8D-FB59EE0F4EDD}"/>
                </a:ext>
              </a:extLst>
            </p:cNvPr>
            <p:cNvSpPr/>
            <p:nvPr/>
          </p:nvSpPr>
          <p:spPr>
            <a:xfrm>
              <a:off x="457200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0" name="직사각형 989">
              <a:extLst>
                <a:ext uri="{FF2B5EF4-FFF2-40B4-BE49-F238E27FC236}">
                  <a16:creationId xmlns:a16="http://schemas.microsoft.com/office/drawing/2014/main" id="{37EAD9FE-C79D-4064-A7A5-EACC2D9C57D6}"/>
                </a:ext>
              </a:extLst>
            </p:cNvPr>
            <p:cNvSpPr/>
            <p:nvPr/>
          </p:nvSpPr>
          <p:spPr>
            <a:xfrm>
              <a:off x="469783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1" name="직사각형 990">
              <a:extLst>
                <a:ext uri="{FF2B5EF4-FFF2-40B4-BE49-F238E27FC236}">
                  <a16:creationId xmlns:a16="http://schemas.microsoft.com/office/drawing/2014/main" id="{AE111804-753F-4856-9DF6-FCC3BE7AD399}"/>
                </a:ext>
              </a:extLst>
            </p:cNvPr>
            <p:cNvSpPr/>
            <p:nvPr/>
          </p:nvSpPr>
          <p:spPr>
            <a:xfrm>
              <a:off x="482367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2" name="직사각형 991">
              <a:extLst>
                <a:ext uri="{FF2B5EF4-FFF2-40B4-BE49-F238E27FC236}">
                  <a16:creationId xmlns:a16="http://schemas.microsoft.com/office/drawing/2014/main" id="{E2C1C8E9-06E1-416E-A960-658B5A8B7755}"/>
                </a:ext>
              </a:extLst>
            </p:cNvPr>
            <p:cNvSpPr/>
            <p:nvPr/>
          </p:nvSpPr>
          <p:spPr>
            <a:xfrm>
              <a:off x="494950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CEA1C35D-0D0E-4BA0-9DC1-60A3EB198E2A}"/>
                </a:ext>
              </a:extLst>
            </p:cNvPr>
            <p:cNvSpPr/>
            <p:nvPr/>
          </p:nvSpPr>
          <p:spPr>
            <a:xfrm>
              <a:off x="5075341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4" name="직사각형 993">
              <a:extLst>
                <a:ext uri="{FF2B5EF4-FFF2-40B4-BE49-F238E27FC236}">
                  <a16:creationId xmlns:a16="http://schemas.microsoft.com/office/drawing/2014/main" id="{6F5610D0-E3CC-4867-BEE8-56D8B06FF0FA}"/>
                </a:ext>
              </a:extLst>
            </p:cNvPr>
            <p:cNvSpPr/>
            <p:nvPr/>
          </p:nvSpPr>
          <p:spPr>
            <a:xfrm>
              <a:off x="5201176" y="11241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46267BBB-E436-4C3D-8BF3-A416DEA52B6D}"/>
              </a:ext>
            </a:extLst>
          </p:cNvPr>
          <p:cNvGrpSpPr/>
          <p:nvPr/>
        </p:nvGrpSpPr>
        <p:grpSpPr>
          <a:xfrm>
            <a:off x="6470948" y="3232795"/>
            <a:ext cx="1761690" cy="125835"/>
            <a:chOff x="3717721" y="1276525"/>
            <a:chExt cx="1761690" cy="125835"/>
          </a:xfrm>
        </p:grpSpPr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8E1FDF8D-28B0-4129-A66C-B766AF719E89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7" name="직사각형 996">
              <a:extLst>
                <a:ext uri="{FF2B5EF4-FFF2-40B4-BE49-F238E27FC236}">
                  <a16:creationId xmlns:a16="http://schemas.microsoft.com/office/drawing/2014/main" id="{F8B55D13-B791-4386-B7A7-844FEF40AC82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8" name="직사각형 997">
              <a:extLst>
                <a:ext uri="{FF2B5EF4-FFF2-40B4-BE49-F238E27FC236}">
                  <a16:creationId xmlns:a16="http://schemas.microsoft.com/office/drawing/2014/main" id="{2316794D-DA8C-4687-8BAD-E312A9E85C97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9" name="직사각형 998">
              <a:extLst>
                <a:ext uri="{FF2B5EF4-FFF2-40B4-BE49-F238E27FC236}">
                  <a16:creationId xmlns:a16="http://schemas.microsoft.com/office/drawing/2014/main" id="{08FCC1CE-4630-425E-BC6B-F85C86153642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0" name="직사각형 999">
              <a:extLst>
                <a:ext uri="{FF2B5EF4-FFF2-40B4-BE49-F238E27FC236}">
                  <a16:creationId xmlns:a16="http://schemas.microsoft.com/office/drawing/2014/main" id="{4EE9440B-26C1-4428-A726-B361A1586D5B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FFFE05C2-08AE-4C79-A155-3B63FDA7B11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2" name="직사각형 1001">
              <a:extLst>
                <a:ext uri="{FF2B5EF4-FFF2-40B4-BE49-F238E27FC236}">
                  <a16:creationId xmlns:a16="http://schemas.microsoft.com/office/drawing/2014/main" id="{A118E373-66CD-42D5-A5D0-27ED18E59080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3" name="직사각형 1002">
              <a:extLst>
                <a:ext uri="{FF2B5EF4-FFF2-40B4-BE49-F238E27FC236}">
                  <a16:creationId xmlns:a16="http://schemas.microsoft.com/office/drawing/2014/main" id="{F0D5A345-65F7-4D19-8C7C-36CB6ECCE35B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4" name="직사각형 1003">
              <a:extLst>
                <a:ext uri="{FF2B5EF4-FFF2-40B4-BE49-F238E27FC236}">
                  <a16:creationId xmlns:a16="http://schemas.microsoft.com/office/drawing/2014/main" id="{403DC64C-CD17-4F58-8613-A9771CEE0BD8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5" name="직사각형 1004">
              <a:extLst>
                <a:ext uri="{FF2B5EF4-FFF2-40B4-BE49-F238E27FC236}">
                  <a16:creationId xmlns:a16="http://schemas.microsoft.com/office/drawing/2014/main" id="{E813F227-45E3-46C7-BCA3-1A0D4722BE33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6" name="직사각형 1005">
              <a:extLst>
                <a:ext uri="{FF2B5EF4-FFF2-40B4-BE49-F238E27FC236}">
                  <a16:creationId xmlns:a16="http://schemas.microsoft.com/office/drawing/2014/main" id="{0F67EB99-A304-45A0-812F-B70897724354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7" name="직사각형 1006">
              <a:extLst>
                <a:ext uri="{FF2B5EF4-FFF2-40B4-BE49-F238E27FC236}">
                  <a16:creationId xmlns:a16="http://schemas.microsoft.com/office/drawing/2014/main" id="{E9AAE116-059B-4C16-BDAF-4824F6D653E8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8" name="직사각형 1007">
              <a:extLst>
                <a:ext uri="{FF2B5EF4-FFF2-40B4-BE49-F238E27FC236}">
                  <a16:creationId xmlns:a16="http://schemas.microsoft.com/office/drawing/2014/main" id="{96B352E7-2107-4249-9C25-E2B64BC3EE13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9" name="직사각형 1008">
              <a:extLst>
                <a:ext uri="{FF2B5EF4-FFF2-40B4-BE49-F238E27FC236}">
                  <a16:creationId xmlns:a16="http://schemas.microsoft.com/office/drawing/2014/main" id="{706C40B9-C2EE-4122-A0DD-DE76C79E9F21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10" name="그룹 1009">
            <a:extLst>
              <a:ext uri="{FF2B5EF4-FFF2-40B4-BE49-F238E27FC236}">
                <a16:creationId xmlns:a16="http://schemas.microsoft.com/office/drawing/2014/main" id="{421587A7-8D6B-4109-8B04-F5547239F5FC}"/>
              </a:ext>
            </a:extLst>
          </p:cNvPr>
          <p:cNvGrpSpPr/>
          <p:nvPr/>
        </p:nvGrpSpPr>
        <p:grpSpPr>
          <a:xfrm>
            <a:off x="6470948" y="3358630"/>
            <a:ext cx="1761690" cy="125835"/>
            <a:chOff x="3717721" y="1276525"/>
            <a:chExt cx="1761690" cy="125835"/>
          </a:xfrm>
        </p:grpSpPr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35D2B0B2-919A-4CB1-A4E8-07F56034DCB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2" name="직사각형 1011">
              <a:extLst>
                <a:ext uri="{FF2B5EF4-FFF2-40B4-BE49-F238E27FC236}">
                  <a16:creationId xmlns:a16="http://schemas.microsoft.com/office/drawing/2014/main" id="{C44CF634-015A-4002-9DB1-3E6DE38EA421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3" name="직사각형 1012">
              <a:extLst>
                <a:ext uri="{FF2B5EF4-FFF2-40B4-BE49-F238E27FC236}">
                  <a16:creationId xmlns:a16="http://schemas.microsoft.com/office/drawing/2014/main" id="{C5698A68-CC81-4D5A-9907-9EB28D71D1E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4" name="직사각형 1013">
              <a:extLst>
                <a:ext uri="{FF2B5EF4-FFF2-40B4-BE49-F238E27FC236}">
                  <a16:creationId xmlns:a16="http://schemas.microsoft.com/office/drawing/2014/main" id="{BDB1D573-D14E-4D58-81F0-AAD85509CF43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5" name="직사각형 1014">
              <a:extLst>
                <a:ext uri="{FF2B5EF4-FFF2-40B4-BE49-F238E27FC236}">
                  <a16:creationId xmlns:a16="http://schemas.microsoft.com/office/drawing/2014/main" id="{5A2B31B8-F8EF-47C6-A6AB-1AAAA4FFE538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6" name="직사각형 1015">
              <a:extLst>
                <a:ext uri="{FF2B5EF4-FFF2-40B4-BE49-F238E27FC236}">
                  <a16:creationId xmlns:a16="http://schemas.microsoft.com/office/drawing/2014/main" id="{1105EBFC-A900-4C47-8EE9-69841DBA5FB6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7" name="직사각형 1016">
              <a:extLst>
                <a:ext uri="{FF2B5EF4-FFF2-40B4-BE49-F238E27FC236}">
                  <a16:creationId xmlns:a16="http://schemas.microsoft.com/office/drawing/2014/main" id="{D0F034C6-CCCF-4709-B880-AD853E93694E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8" name="직사각형 1017">
              <a:extLst>
                <a:ext uri="{FF2B5EF4-FFF2-40B4-BE49-F238E27FC236}">
                  <a16:creationId xmlns:a16="http://schemas.microsoft.com/office/drawing/2014/main" id="{6CBE0CBC-C3F3-4F02-BFA3-2D5E0CD33185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9" name="직사각형 1018">
              <a:extLst>
                <a:ext uri="{FF2B5EF4-FFF2-40B4-BE49-F238E27FC236}">
                  <a16:creationId xmlns:a16="http://schemas.microsoft.com/office/drawing/2014/main" id="{918A4D29-8253-4B57-98E2-9BCC6D966B83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0" name="직사각형 1019">
              <a:extLst>
                <a:ext uri="{FF2B5EF4-FFF2-40B4-BE49-F238E27FC236}">
                  <a16:creationId xmlns:a16="http://schemas.microsoft.com/office/drawing/2014/main" id="{5121A2F4-8803-4DDE-8E1C-BBC6FF9B8D97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1" name="직사각형 1020">
              <a:extLst>
                <a:ext uri="{FF2B5EF4-FFF2-40B4-BE49-F238E27FC236}">
                  <a16:creationId xmlns:a16="http://schemas.microsoft.com/office/drawing/2014/main" id="{02DFD7E3-DF27-474B-A6EB-CC425A1C40C0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2" name="직사각형 1021">
              <a:extLst>
                <a:ext uri="{FF2B5EF4-FFF2-40B4-BE49-F238E27FC236}">
                  <a16:creationId xmlns:a16="http://schemas.microsoft.com/office/drawing/2014/main" id="{B44F1B8E-C94F-465F-81B0-DDEAACA557F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3" name="직사각형 1022">
              <a:extLst>
                <a:ext uri="{FF2B5EF4-FFF2-40B4-BE49-F238E27FC236}">
                  <a16:creationId xmlns:a16="http://schemas.microsoft.com/office/drawing/2014/main" id="{D5780C77-DED7-4F94-9573-E105C4F4A2B5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3DC9897E-E075-4C86-9572-1FAD09F5C67C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88D7D9C8-6CA0-4835-8B1A-45D8BAA53FB1}"/>
              </a:ext>
            </a:extLst>
          </p:cNvPr>
          <p:cNvGrpSpPr/>
          <p:nvPr/>
        </p:nvGrpSpPr>
        <p:grpSpPr>
          <a:xfrm>
            <a:off x="6470948" y="3484465"/>
            <a:ext cx="1761690" cy="125835"/>
            <a:chOff x="3717721" y="1276525"/>
            <a:chExt cx="1761690" cy="125835"/>
          </a:xfrm>
        </p:grpSpPr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FA021F8B-2BDA-4CBC-9BFD-B275D78BD0E7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3C78FC6-94A2-4EE9-92AD-09FF3F6B13D9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DF7D4C04-FBEF-4EE4-BD9B-36206CE3E33E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185508CD-FD09-4A3F-BAC6-7C5077B46497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89FA0E16-CC74-4AFD-9C28-60FE3533BCB5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AD140B03-C393-4F87-91DE-0BC34AB167B8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D0B23AE8-DC5A-4E2E-A62D-A9B000A96933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3F221559-1A3C-469A-A05E-7338CF2FBAEC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A6ED9A79-C771-407B-BDB3-873B0267CD05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765A77-2376-46D5-AB55-7F09D2BA7819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59531221-9CC8-4039-9D5D-B6C69FF30AE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7D487CD3-84BF-45BB-B4C8-59C97F9E079F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58FF3CE0-0FD7-4C5A-AED2-CCC56D86F4D9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63439497-3CE8-46CF-A7C8-663254F4B4E0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E063EBC-D9D1-42CC-8EC5-813FF67B3494}"/>
              </a:ext>
            </a:extLst>
          </p:cNvPr>
          <p:cNvGrpSpPr/>
          <p:nvPr/>
        </p:nvGrpSpPr>
        <p:grpSpPr>
          <a:xfrm>
            <a:off x="6470948" y="3610300"/>
            <a:ext cx="1761690" cy="125835"/>
            <a:chOff x="3717721" y="1276525"/>
            <a:chExt cx="1761690" cy="125835"/>
          </a:xfrm>
        </p:grpSpPr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AF1C3F31-4F1B-4172-89EE-F9E0C28B3DCC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96F28183-08A8-4C39-9A99-8CFF8EBE5B24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BAEB3AA2-2D87-416C-A4D8-053ACF0C88F9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96CC562E-C602-42EA-9EE3-F1005E1A7F25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947D86B-C211-4B36-AB25-854D522C569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DA26485B-C92A-4B8D-8F09-1D9DE09E484F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54F561D8-4B1B-4956-AF96-05F409B0F568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E9386432-0801-4C65-95C8-E0F88BAEEA32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769D72A9-3ABE-456E-BC6F-97099D9B342D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0F99043A-8158-4643-8429-75A281090150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6ADF7630-1421-4B7F-B5DD-559C80B56D98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673B83AF-6948-4419-BD9A-02B0007D4C8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150BC4A0-F355-4355-828C-F2B30130991E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F1442EFD-7A3F-4554-9E77-DC87FDED4BEE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A0B67F5-C3A1-4BEE-A5C4-DC34A0D50B2A}"/>
              </a:ext>
            </a:extLst>
          </p:cNvPr>
          <p:cNvGrpSpPr/>
          <p:nvPr/>
        </p:nvGrpSpPr>
        <p:grpSpPr>
          <a:xfrm>
            <a:off x="6470948" y="3736135"/>
            <a:ext cx="1761690" cy="125835"/>
            <a:chOff x="3717721" y="1276525"/>
            <a:chExt cx="1761690" cy="12583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69E75D5F-4169-4A66-AB7E-F89CBE5CF215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C64FA4F8-B077-4C11-B0CC-CE6D541AA0B3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D321F93-BAD8-44D7-BC8D-DE64309E0E72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9486CE08-2CF8-4E64-A14F-BC81BF580820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20832417-C972-4BF9-92F4-DF7CEAF1E307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3A32C914-61D1-496B-8AEE-6C0B284F516A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81262AC1-7E17-44C9-949D-DA00546FD714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7242BAEF-FCCC-4C98-8AAC-BD27FB8EC6E6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E3621CFB-70B1-43FF-9BE2-ACF201AE4C70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9248F48-20CD-4A18-9ADB-3AB0502DFF2A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6CC7A470-F66E-4631-9280-E6ADE3C509FE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9800E2F8-927A-4A7A-B590-97E59555C5C7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10BEBC7-5B22-406E-9D75-5901F0928D6F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468A142-C222-417A-BD33-206C7F6D8FF7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9B7E1FF4-48FC-4F60-951B-05F558960E04}"/>
              </a:ext>
            </a:extLst>
          </p:cNvPr>
          <p:cNvGrpSpPr/>
          <p:nvPr/>
        </p:nvGrpSpPr>
        <p:grpSpPr>
          <a:xfrm>
            <a:off x="6463597" y="3963620"/>
            <a:ext cx="1761690" cy="125835"/>
            <a:chOff x="3717721" y="1276525"/>
            <a:chExt cx="1761690" cy="12583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C1CE010-CBDF-4E37-8C49-AECBD72E654E}"/>
                </a:ext>
              </a:extLst>
            </p:cNvPr>
            <p:cNvSpPr/>
            <p:nvPr/>
          </p:nvSpPr>
          <p:spPr>
            <a:xfrm>
              <a:off x="371772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8E18299-A77E-488E-B4FE-D872E32F31FF}"/>
                </a:ext>
              </a:extLst>
            </p:cNvPr>
            <p:cNvSpPr/>
            <p:nvPr/>
          </p:nvSpPr>
          <p:spPr>
            <a:xfrm>
              <a:off x="384355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238E14F3-ED0E-4A22-84CD-D3E9C3AFE475}"/>
                </a:ext>
              </a:extLst>
            </p:cNvPr>
            <p:cNvSpPr/>
            <p:nvPr/>
          </p:nvSpPr>
          <p:spPr>
            <a:xfrm>
              <a:off x="396939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9E6577C-DB33-46E9-AE15-6E4475EBEBFC}"/>
                </a:ext>
              </a:extLst>
            </p:cNvPr>
            <p:cNvSpPr/>
            <p:nvPr/>
          </p:nvSpPr>
          <p:spPr>
            <a:xfrm>
              <a:off x="409522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9605CC5A-93ED-4DC3-8607-BB44EC5AC92F}"/>
                </a:ext>
              </a:extLst>
            </p:cNvPr>
            <p:cNvSpPr/>
            <p:nvPr/>
          </p:nvSpPr>
          <p:spPr>
            <a:xfrm>
              <a:off x="422106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AE79DE98-2DB7-422D-851B-628BC5823B33}"/>
                </a:ext>
              </a:extLst>
            </p:cNvPr>
            <p:cNvSpPr/>
            <p:nvPr/>
          </p:nvSpPr>
          <p:spPr>
            <a:xfrm>
              <a:off x="434689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E4403523-359C-4FC0-ACBE-478CFF9B2EBA}"/>
                </a:ext>
              </a:extLst>
            </p:cNvPr>
            <p:cNvSpPr/>
            <p:nvPr/>
          </p:nvSpPr>
          <p:spPr>
            <a:xfrm>
              <a:off x="447273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797D0D75-71C8-416A-8C16-26126B09B514}"/>
                </a:ext>
              </a:extLst>
            </p:cNvPr>
            <p:cNvSpPr/>
            <p:nvPr/>
          </p:nvSpPr>
          <p:spPr>
            <a:xfrm>
              <a:off x="459856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39F73FE9-0BB0-4866-9C47-A2CF97CDE63A}"/>
                </a:ext>
              </a:extLst>
            </p:cNvPr>
            <p:cNvSpPr/>
            <p:nvPr/>
          </p:nvSpPr>
          <p:spPr>
            <a:xfrm>
              <a:off x="472440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E7DE7504-D2C9-44B4-BBF6-762E6ECD4844}"/>
                </a:ext>
              </a:extLst>
            </p:cNvPr>
            <p:cNvSpPr/>
            <p:nvPr/>
          </p:nvSpPr>
          <p:spPr>
            <a:xfrm>
              <a:off x="485023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1" name="직사각형 1080">
              <a:extLst>
                <a:ext uri="{FF2B5EF4-FFF2-40B4-BE49-F238E27FC236}">
                  <a16:creationId xmlns:a16="http://schemas.microsoft.com/office/drawing/2014/main" id="{426198A7-DFC6-4DFA-9ADF-51FB97A62D6C}"/>
                </a:ext>
              </a:extLst>
            </p:cNvPr>
            <p:cNvSpPr/>
            <p:nvPr/>
          </p:nvSpPr>
          <p:spPr>
            <a:xfrm>
              <a:off x="497607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F44B8187-B45D-46E5-866E-99740FB9EFC2}"/>
                </a:ext>
              </a:extLst>
            </p:cNvPr>
            <p:cNvSpPr/>
            <p:nvPr/>
          </p:nvSpPr>
          <p:spPr>
            <a:xfrm>
              <a:off x="510190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8A066F3-456A-4765-B5B2-26733721AC52}"/>
                </a:ext>
              </a:extLst>
            </p:cNvPr>
            <p:cNvSpPr/>
            <p:nvPr/>
          </p:nvSpPr>
          <p:spPr>
            <a:xfrm>
              <a:off x="5227741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F5325422-6517-4A44-BB4A-B4DFC8748033}"/>
                </a:ext>
              </a:extLst>
            </p:cNvPr>
            <p:cNvSpPr/>
            <p:nvPr/>
          </p:nvSpPr>
          <p:spPr>
            <a:xfrm>
              <a:off x="5353576" y="1276525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612720CC-81C5-4437-BC6F-28682CC84ADB}"/>
              </a:ext>
            </a:extLst>
          </p:cNvPr>
          <p:cNvCxnSpPr>
            <a:cxnSpLocks/>
            <a:stCxn id="198" idx="3"/>
            <a:endCxn id="981" idx="1"/>
          </p:cNvCxnSpPr>
          <p:nvPr/>
        </p:nvCxnSpPr>
        <p:spPr>
          <a:xfrm flipV="1">
            <a:off x="6139673" y="3168191"/>
            <a:ext cx="325681" cy="31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EE21EC5F-220E-49E7-A713-9AE88ED21215}"/>
              </a:ext>
            </a:extLst>
          </p:cNvPr>
          <p:cNvCxnSpPr>
            <a:cxnSpLocks/>
            <a:stCxn id="199" idx="3"/>
            <a:endCxn id="1071" idx="1"/>
          </p:cNvCxnSpPr>
          <p:nvPr/>
        </p:nvCxnSpPr>
        <p:spPr>
          <a:xfrm>
            <a:off x="6139673" y="3714674"/>
            <a:ext cx="323924" cy="31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BFD77D7D-AD93-40F3-986B-A55D5F747BEC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직선 화살표 연결선 1087">
            <a:extLst>
              <a:ext uri="{FF2B5EF4-FFF2-40B4-BE49-F238E27FC236}">
                <a16:creationId xmlns:a16="http://schemas.microsoft.com/office/drawing/2014/main" id="{828A7693-E1A3-4B62-BF24-E6E118299F29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CAEDA9A0-EFC8-4AC6-ADC6-3A1C7E41C257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TextBox 1089">
            <a:extLst>
              <a:ext uri="{FF2B5EF4-FFF2-40B4-BE49-F238E27FC236}">
                <a16:creationId xmlns:a16="http://schemas.microsoft.com/office/drawing/2014/main" id="{4180924D-7C4F-4621-AA59-29254EFD7CF6}"/>
              </a:ext>
            </a:extLst>
          </p:cNvPr>
          <p:cNvSpPr txBox="1"/>
          <p:nvPr/>
        </p:nvSpPr>
        <p:spPr>
          <a:xfrm>
            <a:off x="4282345" y="41233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(100,50)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DD0ACF19-1D52-4CCD-B605-BB3AA4BA56F3}"/>
              </a:ext>
            </a:extLst>
          </p:cNvPr>
          <p:cNvGrpSpPr/>
          <p:nvPr/>
        </p:nvGrpSpPr>
        <p:grpSpPr>
          <a:xfrm>
            <a:off x="6460132" y="4275484"/>
            <a:ext cx="755010" cy="125835"/>
            <a:chOff x="3617503" y="2075654"/>
            <a:chExt cx="755010" cy="125835"/>
          </a:xfrm>
        </p:grpSpPr>
        <p:sp>
          <p:nvSpPr>
            <p:cNvPr id="1092" name="직사각형 1091">
              <a:extLst>
                <a:ext uri="{FF2B5EF4-FFF2-40B4-BE49-F238E27FC236}">
                  <a16:creationId xmlns:a16="http://schemas.microsoft.com/office/drawing/2014/main" id="{EFF3EB79-3932-47E6-9F5A-2B31E1B9A23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B765F837-0BC3-44CF-8084-09E6C63284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BFCCA510-E0FB-4AAA-ABEE-AB0C2B05AF9C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8143B69A-88D8-482A-8B9D-89D52EFC7D6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6" name="직사각형 1095">
              <a:extLst>
                <a:ext uri="{FF2B5EF4-FFF2-40B4-BE49-F238E27FC236}">
                  <a16:creationId xmlns:a16="http://schemas.microsoft.com/office/drawing/2014/main" id="{EBC7CDE1-A9C9-4166-A272-1D424883DBA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7" name="직사각형 1096">
              <a:extLst>
                <a:ext uri="{FF2B5EF4-FFF2-40B4-BE49-F238E27FC236}">
                  <a16:creationId xmlns:a16="http://schemas.microsoft.com/office/drawing/2014/main" id="{8700673F-D723-4AC2-9C71-469D3D4D5DF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8" name="그룹 1097">
            <a:extLst>
              <a:ext uri="{FF2B5EF4-FFF2-40B4-BE49-F238E27FC236}">
                <a16:creationId xmlns:a16="http://schemas.microsoft.com/office/drawing/2014/main" id="{C9C42721-B87C-4510-8465-3F05F4CEB555}"/>
              </a:ext>
            </a:extLst>
          </p:cNvPr>
          <p:cNvGrpSpPr/>
          <p:nvPr/>
        </p:nvGrpSpPr>
        <p:grpSpPr>
          <a:xfrm>
            <a:off x="6460132" y="4400884"/>
            <a:ext cx="755010" cy="125835"/>
            <a:chOff x="3617503" y="2075654"/>
            <a:chExt cx="755010" cy="125835"/>
          </a:xfrm>
        </p:grpSpPr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4064B89A-8F85-4C70-8CBC-A4CC9E401BA2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604C1227-93A1-4115-AC81-1B33D9D8169A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1" name="직사각형 1100">
              <a:extLst>
                <a:ext uri="{FF2B5EF4-FFF2-40B4-BE49-F238E27FC236}">
                  <a16:creationId xmlns:a16="http://schemas.microsoft.com/office/drawing/2014/main" id="{6977476F-0B9B-4522-B51E-05928E7F6E8A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2" name="직사각형 1101">
              <a:extLst>
                <a:ext uri="{FF2B5EF4-FFF2-40B4-BE49-F238E27FC236}">
                  <a16:creationId xmlns:a16="http://schemas.microsoft.com/office/drawing/2014/main" id="{E4FAEC40-CA50-4536-9511-0F12FBCF5392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3" name="직사각형 1102">
              <a:extLst>
                <a:ext uri="{FF2B5EF4-FFF2-40B4-BE49-F238E27FC236}">
                  <a16:creationId xmlns:a16="http://schemas.microsoft.com/office/drawing/2014/main" id="{17662444-54EB-4429-ACC9-EDB7CD9277C8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4" name="직사각형 1103">
              <a:extLst>
                <a:ext uri="{FF2B5EF4-FFF2-40B4-BE49-F238E27FC236}">
                  <a16:creationId xmlns:a16="http://schemas.microsoft.com/office/drawing/2014/main" id="{CED93C6B-D6AC-4587-8602-6DDA60E08A9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7158308F-6350-41D3-A3F0-65380710EFB2}"/>
              </a:ext>
            </a:extLst>
          </p:cNvPr>
          <p:cNvGrpSpPr/>
          <p:nvPr/>
        </p:nvGrpSpPr>
        <p:grpSpPr>
          <a:xfrm>
            <a:off x="6460132" y="4526284"/>
            <a:ext cx="755010" cy="125835"/>
            <a:chOff x="3617503" y="2075654"/>
            <a:chExt cx="755010" cy="125835"/>
          </a:xfrm>
        </p:grpSpPr>
        <p:sp>
          <p:nvSpPr>
            <p:cNvPr id="1106" name="직사각형 1105">
              <a:extLst>
                <a:ext uri="{FF2B5EF4-FFF2-40B4-BE49-F238E27FC236}">
                  <a16:creationId xmlns:a16="http://schemas.microsoft.com/office/drawing/2014/main" id="{B17F610A-4613-484F-8353-160908344A2E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EFC38E99-69EE-43F6-93F6-CD398DCFE372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8" name="직사각형 1107">
              <a:extLst>
                <a:ext uri="{FF2B5EF4-FFF2-40B4-BE49-F238E27FC236}">
                  <a16:creationId xmlns:a16="http://schemas.microsoft.com/office/drawing/2014/main" id="{CB3EF2E1-8293-40A9-BD34-2A8F0A8AA1C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8F468683-B8E3-4881-B718-DBCABC8BBAD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B25108D2-FE6C-40E8-9712-8E518B7ACF0F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1" name="직사각형 1110">
              <a:extLst>
                <a:ext uri="{FF2B5EF4-FFF2-40B4-BE49-F238E27FC236}">
                  <a16:creationId xmlns:a16="http://schemas.microsoft.com/office/drawing/2014/main" id="{4C2A6581-48EC-42ED-8DE2-C3C0FE3DD8ED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12" name="그룹 1111">
            <a:extLst>
              <a:ext uri="{FF2B5EF4-FFF2-40B4-BE49-F238E27FC236}">
                <a16:creationId xmlns:a16="http://schemas.microsoft.com/office/drawing/2014/main" id="{7F1C0771-1687-4D1B-AFE9-54BFABAE75DF}"/>
              </a:ext>
            </a:extLst>
          </p:cNvPr>
          <p:cNvGrpSpPr/>
          <p:nvPr/>
        </p:nvGrpSpPr>
        <p:grpSpPr>
          <a:xfrm>
            <a:off x="6460132" y="4651684"/>
            <a:ext cx="755010" cy="125835"/>
            <a:chOff x="3617503" y="2075654"/>
            <a:chExt cx="755010" cy="125835"/>
          </a:xfrm>
        </p:grpSpPr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3958B429-3806-4101-9326-0D3AA6082E2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4" name="직사각형 1113">
              <a:extLst>
                <a:ext uri="{FF2B5EF4-FFF2-40B4-BE49-F238E27FC236}">
                  <a16:creationId xmlns:a16="http://schemas.microsoft.com/office/drawing/2014/main" id="{3E56354E-18EF-4D40-80AB-40C18553A7CB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5" name="직사각형 1114">
              <a:extLst>
                <a:ext uri="{FF2B5EF4-FFF2-40B4-BE49-F238E27FC236}">
                  <a16:creationId xmlns:a16="http://schemas.microsoft.com/office/drawing/2014/main" id="{F4CCF356-051D-4A7C-A5A6-BB162D8C491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B648E2D1-CAB8-43FE-91C0-AB864F4D3768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7" name="직사각형 1116">
              <a:extLst>
                <a:ext uri="{FF2B5EF4-FFF2-40B4-BE49-F238E27FC236}">
                  <a16:creationId xmlns:a16="http://schemas.microsoft.com/office/drawing/2014/main" id="{18D2FF5D-A131-4FB6-8500-ACC3130BD94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8" name="직사각형 1117">
              <a:extLst>
                <a:ext uri="{FF2B5EF4-FFF2-40B4-BE49-F238E27FC236}">
                  <a16:creationId xmlns:a16="http://schemas.microsoft.com/office/drawing/2014/main" id="{55A169F0-2210-4001-B6CC-6ACC15E34B78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4329FEA2-A4CC-4521-9E9D-A26BF5606A18}"/>
              </a:ext>
            </a:extLst>
          </p:cNvPr>
          <p:cNvCxnSpPr>
            <a:cxnSpLocks/>
            <a:stCxn id="410" idx="3"/>
            <a:endCxn id="1092" idx="1"/>
          </p:cNvCxnSpPr>
          <p:nvPr/>
        </p:nvCxnSpPr>
        <p:spPr>
          <a:xfrm>
            <a:off x="6139673" y="4309365"/>
            <a:ext cx="320459" cy="2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4A0B4DEF-FEAB-4700-AD3E-5884080C2963}"/>
              </a:ext>
            </a:extLst>
          </p:cNvPr>
          <p:cNvGrpSpPr/>
          <p:nvPr/>
        </p:nvGrpSpPr>
        <p:grpSpPr>
          <a:xfrm>
            <a:off x="7594937" y="4275484"/>
            <a:ext cx="755010" cy="125835"/>
            <a:chOff x="3617503" y="2075654"/>
            <a:chExt cx="755010" cy="125835"/>
          </a:xfrm>
        </p:grpSpPr>
        <p:sp>
          <p:nvSpPr>
            <p:cNvPr id="1121" name="직사각형 1120">
              <a:extLst>
                <a:ext uri="{FF2B5EF4-FFF2-40B4-BE49-F238E27FC236}">
                  <a16:creationId xmlns:a16="http://schemas.microsoft.com/office/drawing/2014/main" id="{B7A50B32-4482-4C4A-B812-BC5B16F094C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2" name="직사각형 1121">
              <a:extLst>
                <a:ext uri="{FF2B5EF4-FFF2-40B4-BE49-F238E27FC236}">
                  <a16:creationId xmlns:a16="http://schemas.microsoft.com/office/drawing/2014/main" id="{43867011-A688-4DEE-BD50-07BCDD3BF50F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3" name="직사각형 1122">
              <a:extLst>
                <a:ext uri="{FF2B5EF4-FFF2-40B4-BE49-F238E27FC236}">
                  <a16:creationId xmlns:a16="http://schemas.microsoft.com/office/drawing/2014/main" id="{7C63E9BC-F69D-457E-B20F-5FBE864D573E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4" name="직사각형 1123">
              <a:extLst>
                <a:ext uri="{FF2B5EF4-FFF2-40B4-BE49-F238E27FC236}">
                  <a16:creationId xmlns:a16="http://schemas.microsoft.com/office/drawing/2014/main" id="{A9109253-0716-4797-BDE6-FDA19C7F3140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5" name="직사각형 1124">
              <a:extLst>
                <a:ext uri="{FF2B5EF4-FFF2-40B4-BE49-F238E27FC236}">
                  <a16:creationId xmlns:a16="http://schemas.microsoft.com/office/drawing/2014/main" id="{58B2E21C-9771-483B-A842-3E7447D2679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F40BE892-BA8F-4ECA-B095-D6AF6A0D3B50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27" name="그룹 1126">
            <a:extLst>
              <a:ext uri="{FF2B5EF4-FFF2-40B4-BE49-F238E27FC236}">
                <a16:creationId xmlns:a16="http://schemas.microsoft.com/office/drawing/2014/main" id="{D0C02E04-797B-4478-BD78-0D66C0F12B30}"/>
              </a:ext>
            </a:extLst>
          </p:cNvPr>
          <p:cNvGrpSpPr/>
          <p:nvPr/>
        </p:nvGrpSpPr>
        <p:grpSpPr>
          <a:xfrm>
            <a:off x="7594937" y="4400884"/>
            <a:ext cx="755010" cy="125835"/>
            <a:chOff x="3617503" y="2075654"/>
            <a:chExt cx="755010" cy="125835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D9F35DC4-EDBA-4AB3-A93F-4D12BDD9D4D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B46451A7-752B-4E97-B433-D941849F92C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345897F2-3A06-4EB1-B645-2E2491487990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1" name="직사각형 1130">
              <a:extLst>
                <a:ext uri="{FF2B5EF4-FFF2-40B4-BE49-F238E27FC236}">
                  <a16:creationId xmlns:a16="http://schemas.microsoft.com/office/drawing/2014/main" id="{790C4B34-CF5C-4D60-8E78-3E03E3C47956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2" name="직사각형 1131">
              <a:extLst>
                <a:ext uri="{FF2B5EF4-FFF2-40B4-BE49-F238E27FC236}">
                  <a16:creationId xmlns:a16="http://schemas.microsoft.com/office/drawing/2014/main" id="{B8397F01-3DC4-4D5C-93BA-4230E72B71CE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3" name="직사각형 1132">
              <a:extLst>
                <a:ext uri="{FF2B5EF4-FFF2-40B4-BE49-F238E27FC236}">
                  <a16:creationId xmlns:a16="http://schemas.microsoft.com/office/drawing/2014/main" id="{789D83BC-CED2-446A-9E4C-5BBDB657B0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8BB65AA1-BB21-42A1-BA15-8480623879D4}"/>
              </a:ext>
            </a:extLst>
          </p:cNvPr>
          <p:cNvGrpSpPr/>
          <p:nvPr/>
        </p:nvGrpSpPr>
        <p:grpSpPr>
          <a:xfrm>
            <a:off x="7594937" y="4526284"/>
            <a:ext cx="755010" cy="125835"/>
            <a:chOff x="3617503" y="2075654"/>
            <a:chExt cx="755010" cy="125835"/>
          </a:xfrm>
        </p:grpSpPr>
        <p:sp>
          <p:nvSpPr>
            <p:cNvPr id="1135" name="직사각형 1134">
              <a:extLst>
                <a:ext uri="{FF2B5EF4-FFF2-40B4-BE49-F238E27FC236}">
                  <a16:creationId xmlns:a16="http://schemas.microsoft.com/office/drawing/2014/main" id="{5226D31C-4BAA-4030-AA1C-80BB8E3C4629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6" name="직사각형 1135">
              <a:extLst>
                <a:ext uri="{FF2B5EF4-FFF2-40B4-BE49-F238E27FC236}">
                  <a16:creationId xmlns:a16="http://schemas.microsoft.com/office/drawing/2014/main" id="{3DBBA53C-8843-4227-9A91-6FFEA3E84534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7" name="직사각형 1136">
              <a:extLst>
                <a:ext uri="{FF2B5EF4-FFF2-40B4-BE49-F238E27FC236}">
                  <a16:creationId xmlns:a16="http://schemas.microsoft.com/office/drawing/2014/main" id="{16EDC561-4EAB-45BD-88B1-2F33C15B34F9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8" name="직사각형 1137">
              <a:extLst>
                <a:ext uri="{FF2B5EF4-FFF2-40B4-BE49-F238E27FC236}">
                  <a16:creationId xmlns:a16="http://schemas.microsoft.com/office/drawing/2014/main" id="{6A12497A-E0A2-450B-B200-D5D28E0DBF6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A8482124-D010-4DBE-9B5B-E9BC07AD735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ABA6D54E-1363-4E58-A1FD-9EAAEF07F716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7A47EA78-12D2-4F58-A073-82F079094584}"/>
              </a:ext>
            </a:extLst>
          </p:cNvPr>
          <p:cNvGrpSpPr/>
          <p:nvPr/>
        </p:nvGrpSpPr>
        <p:grpSpPr>
          <a:xfrm>
            <a:off x="7594937" y="4651684"/>
            <a:ext cx="755010" cy="125835"/>
            <a:chOff x="3617503" y="2075654"/>
            <a:chExt cx="755010" cy="125835"/>
          </a:xfrm>
        </p:grpSpPr>
        <p:sp>
          <p:nvSpPr>
            <p:cNvPr id="1142" name="직사각형 1141">
              <a:extLst>
                <a:ext uri="{FF2B5EF4-FFF2-40B4-BE49-F238E27FC236}">
                  <a16:creationId xmlns:a16="http://schemas.microsoft.com/office/drawing/2014/main" id="{257449FE-BB9C-42BB-AD1B-AF58D4FA7721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DD5193ED-76C2-4C21-BE34-62BB90CEFDF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4" name="직사각형 1143">
              <a:extLst>
                <a:ext uri="{FF2B5EF4-FFF2-40B4-BE49-F238E27FC236}">
                  <a16:creationId xmlns:a16="http://schemas.microsoft.com/office/drawing/2014/main" id="{41A003F7-C115-46E3-8D1C-F65ACE9E6F38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2E9625F6-9A93-47DB-8E41-19236230760D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6" name="직사각형 1145">
              <a:extLst>
                <a:ext uri="{FF2B5EF4-FFF2-40B4-BE49-F238E27FC236}">
                  <a16:creationId xmlns:a16="http://schemas.microsoft.com/office/drawing/2014/main" id="{793814BA-F4DB-43FA-B348-104455A09F1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7" name="직사각형 1146">
              <a:extLst>
                <a:ext uri="{FF2B5EF4-FFF2-40B4-BE49-F238E27FC236}">
                  <a16:creationId xmlns:a16="http://schemas.microsoft.com/office/drawing/2014/main" id="{8739000D-043E-4DCA-85D3-07BDE640FBAF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2D9FA613-4C3B-4BE8-854A-7D658FBBCE64}"/>
              </a:ext>
            </a:extLst>
          </p:cNvPr>
          <p:cNvGrpSpPr/>
          <p:nvPr/>
        </p:nvGrpSpPr>
        <p:grpSpPr>
          <a:xfrm>
            <a:off x="6498903" y="5717509"/>
            <a:ext cx="755010" cy="125835"/>
            <a:chOff x="3617503" y="2075654"/>
            <a:chExt cx="755010" cy="125835"/>
          </a:xfrm>
        </p:grpSpPr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03FBDF6D-A0EB-4621-A5D8-716B181B6747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0" name="직사각형 1149">
              <a:extLst>
                <a:ext uri="{FF2B5EF4-FFF2-40B4-BE49-F238E27FC236}">
                  <a16:creationId xmlns:a16="http://schemas.microsoft.com/office/drawing/2014/main" id="{BA1CBFB1-1D00-4B8A-898D-C372F6E73FF8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04A7D899-9107-47B6-845F-6FA57B6C247B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BD1B23D2-B3DC-476A-AA73-AED594EC56E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3" name="직사각형 1152">
              <a:extLst>
                <a:ext uri="{FF2B5EF4-FFF2-40B4-BE49-F238E27FC236}">
                  <a16:creationId xmlns:a16="http://schemas.microsoft.com/office/drawing/2014/main" id="{E6AC1697-5ABA-4EF6-B743-2EF0CF027D0A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4" name="직사각형 1153">
              <a:extLst>
                <a:ext uri="{FF2B5EF4-FFF2-40B4-BE49-F238E27FC236}">
                  <a16:creationId xmlns:a16="http://schemas.microsoft.com/office/drawing/2014/main" id="{E3AC36D3-68CB-4CDE-9465-5F46CEC01BE5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87CF328A-749F-4EA1-AFF2-2835CD1756B3}"/>
              </a:ext>
            </a:extLst>
          </p:cNvPr>
          <p:cNvGrpSpPr/>
          <p:nvPr/>
        </p:nvGrpSpPr>
        <p:grpSpPr>
          <a:xfrm>
            <a:off x="6498903" y="5842909"/>
            <a:ext cx="755010" cy="125835"/>
            <a:chOff x="3617503" y="2075654"/>
            <a:chExt cx="755010" cy="125835"/>
          </a:xfrm>
        </p:grpSpPr>
        <p:sp>
          <p:nvSpPr>
            <p:cNvPr id="1156" name="직사각형 1155">
              <a:extLst>
                <a:ext uri="{FF2B5EF4-FFF2-40B4-BE49-F238E27FC236}">
                  <a16:creationId xmlns:a16="http://schemas.microsoft.com/office/drawing/2014/main" id="{A999522F-8689-44C1-A00A-CF3C51FBF618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7" name="직사각형 1156">
              <a:extLst>
                <a:ext uri="{FF2B5EF4-FFF2-40B4-BE49-F238E27FC236}">
                  <a16:creationId xmlns:a16="http://schemas.microsoft.com/office/drawing/2014/main" id="{CAF7CBC9-4FD1-43AA-8191-C0A3F240C6B0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8" name="직사각형 1157">
              <a:extLst>
                <a:ext uri="{FF2B5EF4-FFF2-40B4-BE49-F238E27FC236}">
                  <a16:creationId xmlns:a16="http://schemas.microsoft.com/office/drawing/2014/main" id="{30F14C57-0F52-4A1A-95DB-5CD576AD250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9" name="직사각형 1158">
              <a:extLst>
                <a:ext uri="{FF2B5EF4-FFF2-40B4-BE49-F238E27FC236}">
                  <a16:creationId xmlns:a16="http://schemas.microsoft.com/office/drawing/2014/main" id="{1AB7C9F0-38EF-4D8C-BA2F-AEE8CF8F938F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0" name="직사각형 1159">
              <a:extLst>
                <a:ext uri="{FF2B5EF4-FFF2-40B4-BE49-F238E27FC236}">
                  <a16:creationId xmlns:a16="http://schemas.microsoft.com/office/drawing/2014/main" id="{3B0BCD9E-95B3-4E26-A615-1EA2A58FCABB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1" name="직사각형 1160">
              <a:extLst>
                <a:ext uri="{FF2B5EF4-FFF2-40B4-BE49-F238E27FC236}">
                  <a16:creationId xmlns:a16="http://schemas.microsoft.com/office/drawing/2014/main" id="{2AE5A110-8DBA-4C60-BD1E-56AF27EEFC0B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B978F8C3-98EB-4F15-8687-7857B530849D}"/>
              </a:ext>
            </a:extLst>
          </p:cNvPr>
          <p:cNvGrpSpPr/>
          <p:nvPr/>
        </p:nvGrpSpPr>
        <p:grpSpPr>
          <a:xfrm>
            <a:off x="6498903" y="5968309"/>
            <a:ext cx="755010" cy="125835"/>
            <a:chOff x="3617503" y="2075654"/>
            <a:chExt cx="755010" cy="125835"/>
          </a:xfrm>
        </p:grpSpPr>
        <p:sp>
          <p:nvSpPr>
            <p:cNvPr id="1163" name="직사각형 1162">
              <a:extLst>
                <a:ext uri="{FF2B5EF4-FFF2-40B4-BE49-F238E27FC236}">
                  <a16:creationId xmlns:a16="http://schemas.microsoft.com/office/drawing/2014/main" id="{0FFD553B-EB51-4143-99B7-2B29A56AEEF6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4" name="직사각형 1163">
              <a:extLst>
                <a:ext uri="{FF2B5EF4-FFF2-40B4-BE49-F238E27FC236}">
                  <a16:creationId xmlns:a16="http://schemas.microsoft.com/office/drawing/2014/main" id="{53801277-DC2E-4D6F-84EC-48572EB5D656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5" name="직사각형 1164">
              <a:extLst>
                <a:ext uri="{FF2B5EF4-FFF2-40B4-BE49-F238E27FC236}">
                  <a16:creationId xmlns:a16="http://schemas.microsoft.com/office/drawing/2014/main" id="{276304BD-4312-4115-96F0-D7EEDA529EB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6" name="직사각형 1165">
              <a:extLst>
                <a:ext uri="{FF2B5EF4-FFF2-40B4-BE49-F238E27FC236}">
                  <a16:creationId xmlns:a16="http://schemas.microsoft.com/office/drawing/2014/main" id="{7A4D281C-5B97-4C67-9ABD-97273CD6C194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7" name="직사각형 1166">
              <a:extLst>
                <a:ext uri="{FF2B5EF4-FFF2-40B4-BE49-F238E27FC236}">
                  <a16:creationId xmlns:a16="http://schemas.microsoft.com/office/drawing/2014/main" id="{9BBBD4F1-3998-4270-8CE8-89F51C58705C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8" name="직사각형 1167">
              <a:extLst>
                <a:ext uri="{FF2B5EF4-FFF2-40B4-BE49-F238E27FC236}">
                  <a16:creationId xmlns:a16="http://schemas.microsoft.com/office/drawing/2014/main" id="{9DFEB59D-DBCD-4B3B-9A31-DBC25E6130FA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278E77CA-5A95-4480-A2C0-160AD8570B22}"/>
              </a:ext>
            </a:extLst>
          </p:cNvPr>
          <p:cNvGrpSpPr/>
          <p:nvPr/>
        </p:nvGrpSpPr>
        <p:grpSpPr>
          <a:xfrm>
            <a:off x="6498903" y="6093709"/>
            <a:ext cx="755010" cy="125835"/>
            <a:chOff x="3617503" y="2075654"/>
            <a:chExt cx="755010" cy="125835"/>
          </a:xfrm>
        </p:grpSpPr>
        <p:sp>
          <p:nvSpPr>
            <p:cNvPr id="1170" name="직사각형 1169">
              <a:extLst>
                <a:ext uri="{FF2B5EF4-FFF2-40B4-BE49-F238E27FC236}">
                  <a16:creationId xmlns:a16="http://schemas.microsoft.com/office/drawing/2014/main" id="{B8064046-0276-4403-8965-88A2225283C4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1" name="직사각형 1170">
              <a:extLst>
                <a:ext uri="{FF2B5EF4-FFF2-40B4-BE49-F238E27FC236}">
                  <a16:creationId xmlns:a16="http://schemas.microsoft.com/office/drawing/2014/main" id="{79DC7802-D222-4BC5-B3A7-23D96E474E47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2" name="직사각형 1171">
              <a:extLst>
                <a:ext uri="{FF2B5EF4-FFF2-40B4-BE49-F238E27FC236}">
                  <a16:creationId xmlns:a16="http://schemas.microsoft.com/office/drawing/2014/main" id="{D2CA2382-EAA1-46DB-9E4E-D5DDCACB4446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3" name="직사각형 1172">
              <a:extLst>
                <a:ext uri="{FF2B5EF4-FFF2-40B4-BE49-F238E27FC236}">
                  <a16:creationId xmlns:a16="http://schemas.microsoft.com/office/drawing/2014/main" id="{8B4B5EF8-8FD9-4084-AE6D-438DAFF91C6E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4" name="직사각형 1173">
              <a:extLst>
                <a:ext uri="{FF2B5EF4-FFF2-40B4-BE49-F238E27FC236}">
                  <a16:creationId xmlns:a16="http://schemas.microsoft.com/office/drawing/2014/main" id="{2215C42F-6442-4166-9EBC-05AFC0F03E33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5" name="직사각형 1174">
              <a:extLst>
                <a:ext uri="{FF2B5EF4-FFF2-40B4-BE49-F238E27FC236}">
                  <a16:creationId xmlns:a16="http://schemas.microsoft.com/office/drawing/2014/main" id="{C81F2512-E718-421A-885C-DD0DA758E5A3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DDADCEA6-A56B-43B6-853B-3CF1865D148F}"/>
              </a:ext>
            </a:extLst>
          </p:cNvPr>
          <p:cNvGrpSpPr/>
          <p:nvPr/>
        </p:nvGrpSpPr>
        <p:grpSpPr>
          <a:xfrm>
            <a:off x="6499950" y="6328983"/>
            <a:ext cx="755010" cy="125835"/>
            <a:chOff x="3617503" y="2075654"/>
            <a:chExt cx="755010" cy="125835"/>
          </a:xfrm>
        </p:grpSpPr>
        <p:sp>
          <p:nvSpPr>
            <p:cNvPr id="1177" name="직사각형 1176">
              <a:extLst>
                <a:ext uri="{FF2B5EF4-FFF2-40B4-BE49-F238E27FC236}">
                  <a16:creationId xmlns:a16="http://schemas.microsoft.com/office/drawing/2014/main" id="{5DA0720C-5213-405B-972A-B15598CD40AF}"/>
                </a:ext>
              </a:extLst>
            </p:cNvPr>
            <p:cNvSpPr/>
            <p:nvPr/>
          </p:nvSpPr>
          <p:spPr>
            <a:xfrm>
              <a:off x="361750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8" name="직사각형 1177">
              <a:extLst>
                <a:ext uri="{FF2B5EF4-FFF2-40B4-BE49-F238E27FC236}">
                  <a16:creationId xmlns:a16="http://schemas.microsoft.com/office/drawing/2014/main" id="{C16FBA32-7BF7-4846-AD93-D762C000C53E}"/>
                </a:ext>
              </a:extLst>
            </p:cNvPr>
            <p:cNvSpPr/>
            <p:nvPr/>
          </p:nvSpPr>
          <p:spPr>
            <a:xfrm>
              <a:off x="374333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9" name="직사각형 1178">
              <a:extLst>
                <a:ext uri="{FF2B5EF4-FFF2-40B4-BE49-F238E27FC236}">
                  <a16:creationId xmlns:a16="http://schemas.microsoft.com/office/drawing/2014/main" id="{C6134F86-ED85-436E-9B62-C0BD95702794}"/>
                </a:ext>
              </a:extLst>
            </p:cNvPr>
            <p:cNvSpPr/>
            <p:nvPr/>
          </p:nvSpPr>
          <p:spPr>
            <a:xfrm>
              <a:off x="386917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B31E94C-5A0C-4A37-A8BC-217597D84C15}"/>
                </a:ext>
              </a:extLst>
            </p:cNvPr>
            <p:cNvSpPr/>
            <p:nvPr/>
          </p:nvSpPr>
          <p:spPr>
            <a:xfrm>
              <a:off x="399500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9603D59-1413-4FF7-AE37-4F5051E22830}"/>
                </a:ext>
              </a:extLst>
            </p:cNvPr>
            <p:cNvSpPr/>
            <p:nvPr/>
          </p:nvSpPr>
          <p:spPr>
            <a:xfrm>
              <a:off x="4120843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DD68283B-8710-4C35-919D-173D3F2A261E}"/>
                </a:ext>
              </a:extLst>
            </p:cNvPr>
            <p:cNvSpPr/>
            <p:nvPr/>
          </p:nvSpPr>
          <p:spPr>
            <a:xfrm>
              <a:off x="4246678" y="2075654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6AA08615-C861-4A4C-B665-CCEAF063A02E}"/>
              </a:ext>
            </a:extLst>
          </p:cNvPr>
          <p:cNvCxnSpPr>
            <a:cxnSpLocks/>
            <a:endCxn id="1149" idx="1"/>
          </p:cNvCxnSpPr>
          <p:nvPr/>
        </p:nvCxnSpPr>
        <p:spPr>
          <a:xfrm>
            <a:off x="6140322" y="5669361"/>
            <a:ext cx="358581" cy="1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직선 화살표 연결선 1183">
            <a:extLst>
              <a:ext uri="{FF2B5EF4-FFF2-40B4-BE49-F238E27FC236}">
                <a16:creationId xmlns:a16="http://schemas.microsoft.com/office/drawing/2014/main" id="{8F665EB7-5F92-48E9-820A-B7C7C994EB99}"/>
              </a:ext>
            </a:extLst>
          </p:cNvPr>
          <p:cNvCxnSpPr>
            <a:cxnSpLocks/>
            <a:endCxn id="1177" idx="1"/>
          </p:cNvCxnSpPr>
          <p:nvPr/>
        </p:nvCxnSpPr>
        <p:spPr>
          <a:xfrm>
            <a:off x="6140322" y="5898201"/>
            <a:ext cx="359628" cy="4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직선 화살표 연결선 1184">
            <a:extLst>
              <a:ext uri="{FF2B5EF4-FFF2-40B4-BE49-F238E27FC236}">
                <a16:creationId xmlns:a16="http://schemas.microsoft.com/office/drawing/2014/main" id="{C0A0A92A-F00F-4041-A730-A7E8D390EE84}"/>
              </a:ext>
            </a:extLst>
          </p:cNvPr>
          <p:cNvCxnSpPr>
            <a:cxnSpLocks/>
            <a:stCxn id="470" idx="3"/>
            <a:endCxn id="1121" idx="1"/>
          </p:cNvCxnSpPr>
          <p:nvPr/>
        </p:nvCxnSpPr>
        <p:spPr>
          <a:xfrm flipV="1">
            <a:off x="6139673" y="4338402"/>
            <a:ext cx="1455264" cy="11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23BC3C5-E31F-4601-B29B-A7D24D921805}"/>
              </a:ext>
            </a:extLst>
          </p:cNvPr>
          <p:cNvGrpSpPr/>
          <p:nvPr/>
        </p:nvGrpSpPr>
        <p:grpSpPr>
          <a:xfrm>
            <a:off x="3246026" y="6196472"/>
            <a:ext cx="1390025" cy="502035"/>
            <a:chOff x="2958475" y="6309577"/>
            <a:chExt cx="1390025" cy="502035"/>
          </a:xfrm>
        </p:grpSpPr>
        <p:sp>
          <p:nvSpPr>
            <p:cNvPr id="1187" name="직사각형 1186">
              <a:extLst>
                <a:ext uri="{FF2B5EF4-FFF2-40B4-BE49-F238E27FC236}">
                  <a16:creationId xmlns:a16="http://schemas.microsoft.com/office/drawing/2014/main" id="{E31673EC-C4DB-4437-AF81-DCABF27FF9B3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5F3BA753-39B8-43AE-92A1-C4A744A17AB5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9" name="직사각형 1188">
              <a:extLst>
                <a:ext uri="{FF2B5EF4-FFF2-40B4-BE49-F238E27FC236}">
                  <a16:creationId xmlns:a16="http://schemas.microsoft.com/office/drawing/2014/main" id="{B26AADFA-7C1E-4F85-9B3B-BD5D992DE0C9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0" name="직사각형 1189">
              <a:extLst>
                <a:ext uri="{FF2B5EF4-FFF2-40B4-BE49-F238E27FC236}">
                  <a16:creationId xmlns:a16="http://schemas.microsoft.com/office/drawing/2014/main" id="{E95F5ECB-2FC7-4A89-8760-9647819A8002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1" name="직사각형 1190">
              <a:extLst>
                <a:ext uri="{FF2B5EF4-FFF2-40B4-BE49-F238E27FC236}">
                  <a16:creationId xmlns:a16="http://schemas.microsoft.com/office/drawing/2014/main" id="{BCE4E8EE-7738-4ECD-B8D4-DBC1A0241410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2" name="직사각형 1191">
              <a:extLst>
                <a:ext uri="{FF2B5EF4-FFF2-40B4-BE49-F238E27FC236}">
                  <a16:creationId xmlns:a16="http://schemas.microsoft.com/office/drawing/2014/main" id="{E8DFA7B4-244D-4AF8-8C5A-B39EDEFFBE54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4" name="직사각형 1193">
              <a:extLst>
                <a:ext uri="{FF2B5EF4-FFF2-40B4-BE49-F238E27FC236}">
                  <a16:creationId xmlns:a16="http://schemas.microsoft.com/office/drawing/2014/main" id="{74DF1C77-8B3A-4DE8-8CB4-5F686F1E06C1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5" name="직사각형 1194">
              <a:extLst>
                <a:ext uri="{FF2B5EF4-FFF2-40B4-BE49-F238E27FC236}">
                  <a16:creationId xmlns:a16="http://schemas.microsoft.com/office/drawing/2014/main" id="{D62B9048-A650-4DB7-A5CC-BB4ED24994F3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6" name="직사각형 1195">
              <a:extLst>
                <a:ext uri="{FF2B5EF4-FFF2-40B4-BE49-F238E27FC236}">
                  <a16:creationId xmlns:a16="http://schemas.microsoft.com/office/drawing/2014/main" id="{D2064CB3-FA6A-4A23-9C98-E4B911D20E38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7" name="직사각형 1196">
              <a:extLst>
                <a:ext uri="{FF2B5EF4-FFF2-40B4-BE49-F238E27FC236}">
                  <a16:creationId xmlns:a16="http://schemas.microsoft.com/office/drawing/2014/main" id="{8CBF71D5-DA0F-4534-AC4F-2D4BD5189DFD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8" name="직사각형 1197">
              <a:extLst>
                <a:ext uri="{FF2B5EF4-FFF2-40B4-BE49-F238E27FC236}">
                  <a16:creationId xmlns:a16="http://schemas.microsoft.com/office/drawing/2014/main" id="{AEA33DAA-C12C-4A08-B1C5-56C6B8CE05AB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9" name="직사각형 1198">
              <a:extLst>
                <a:ext uri="{FF2B5EF4-FFF2-40B4-BE49-F238E27FC236}">
                  <a16:creationId xmlns:a16="http://schemas.microsoft.com/office/drawing/2014/main" id="{580FD064-33CB-4D9D-9BFB-6D847581E1F1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1" name="직사각형 1200">
              <a:extLst>
                <a:ext uri="{FF2B5EF4-FFF2-40B4-BE49-F238E27FC236}">
                  <a16:creationId xmlns:a16="http://schemas.microsoft.com/office/drawing/2014/main" id="{52C3A9A7-A05D-4B5E-B640-B73A02832324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2" name="직사각형 1201">
              <a:extLst>
                <a:ext uri="{FF2B5EF4-FFF2-40B4-BE49-F238E27FC236}">
                  <a16:creationId xmlns:a16="http://schemas.microsoft.com/office/drawing/2014/main" id="{A2A17BD4-BE65-4B04-95CA-F6244AAAB6AD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3" name="직사각형 1202">
              <a:extLst>
                <a:ext uri="{FF2B5EF4-FFF2-40B4-BE49-F238E27FC236}">
                  <a16:creationId xmlns:a16="http://schemas.microsoft.com/office/drawing/2014/main" id="{0EEEE07D-7FFD-4777-BCF3-8ED1BF03D26E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4" name="직사각형 1203">
              <a:extLst>
                <a:ext uri="{FF2B5EF4-FFF2-40B4-BE49-F238E27FC236}">
                  <a16:creationId xmlns:a16="http://schemas.microsoft.com/office/drawing/2014/main" id="{EE7EC720-E8DB-434B-B1D1-50B81F536F5E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5" name="직사각형 1204">
              <a:extLst>
                <a:ext uri="{FF2B5EF4-FFF2-40B4-BE49-F238E27FC236}">
                  <a16:creationId xmlns:a16="http://schemas.microsoft.com/office/drawing/2014/main" id="{3D621CE1-2FAD-4178-A6AD-CC47865E3701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6" name="직사각형 1205">
              <a:extLst>
                <a:ext uri="{FF2B5EF4-FFF2-40B4-BE49-F238E27FC236}">
                  <a16:creationId xmlns:a16="http://schemas.microsoft.com/office/drawing/2014/main" id="{0E9F2F00-87D5-4397-9B7E-5830FD5277FC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8" name="직사각형 1207">
              <a:extLst>
                <a:ext uri="{FF2B5EF4-FFF2-40B4-BE49-F238E27FC236}">
                  <a16:creationId xmlns:a16="http://schemas.microsoft.com/office/drawing/2014/main" id="{E9C60E4C-DADF-4889-BF32-D42E323043C8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9" name="직사각형 1208">
              <a:extLst>
                <a:ext uri="{FF2B5EF4-FFF2-40B4-BE49-F238E27FC236}">
                  <a16:creationId xmlns:a16="http://schemas.microsoft.com/office/drawing/2014/main" id="{8A5EDFB3-C520-42F6-882E-C9955C56D415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0" name="직사각형 1209">
              <a:extLst>
                <a:ext uri="{FF2B5EF4-FFF2-40B4-BE49-F238E27FC236}">
                  <a16:creationId xmlns:a16="http://schemas.microsoft.com/office/drawing/2014/main" id="{372AD374-10F5-41C8-9252-F3D384C0890A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1" name="직사각형 1210">
              <a:extLst>
                <a:ext uri="{FF2B5EF4-FFF2-40B4-BE49-F238E27FC236}">
                  <a16:creationId xmlns:a16="http://schemas.microsoft.com/office/drawing/2014/main" id="{4B36488B-263D-4CE6-B406-3177482B9D8A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2" name="직사각형 1211">
              <a:extLst>
                <a:ext uri="{FF2B5EF4-FFF2-40B4-BE49-F238E27FC236}">
                  <a16:creationId xmlns:a16="http://schemas.microsoft.com/office/drawing/2014/main" id="{650058BB-59BF-4FBB-90BD-BCCCBFA56DF0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3" name="직사각형 1212">
              <a:extLst>
                <a:ext uri="{FF2B5EF4-FFF2-40B4-BE49-F238E27FC236}">
                  <a16:creationId xmlns:a16="http://schemas.microsoft.com/office/drawing/2014/main" id="{8FDA2C63-1ABD-4B85-8108-067239000967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5" name="직사각형 1214">
              <a:extLst>
                <a:ext uri="{FF2B5EF4-FFF2-40B4-BE49-F238E27FC236}">
                  <a16:creationId xmlns:a16="http://schemas.microsoft.com/office/drawing/2014/main" id="{E87EC10F-FF83-4175-80F8-E669CF255EF3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6" name="직사각형 1215">
              <a:extLst>
                <a:ext uri="{FF2B5EF4-FFF2-40B4-BE49-F238E27FC236}">
                  <a16:creationId xmlns:a16="http://schemas.microsoft.com/office/drawing/2014/main" id="{C404840E-6668-42AE-9020-135682C99881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7" name="직사각형 1216">
              <a:extLst>
                <a:ext uri="{FF2B5EF4-FFF2-40B4-BE49-F238E27FC236}">
                  <a16:creationId xmlns:a16="http://schemas.microsoft.com/office/drawing/2014/main" id="{F5BDE77B-085B-47AD-99E5-7378EBB06857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8" name="직사각형 1217">
              <a:extLst>
                <a:ext uri="{FF2B5EF4-FFF2-40B4-BE49-F238E27FC236}">
                  <a16:creationId xmlns:a16="http://schemas.microsoft.com/office/drawing/2014/main" id="{C94BAFD0-ED4B-4212-92F1-7A3ACCF2B5AB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9" name="직사각형 1218">
              <a:extLst>
                <a:ext uri="{FF2B5EF4-FFF2-40B4-BE49-F238E27FC236}">
                  <a16:creationId xmlns:a16="http://schemas.microsoft.com/office/drawing/2014/main" id="{E06E573D-AE6E-4DC1-A147-439A2F82E7F2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2" name="직사각형 1221">
              <a:extLst>
                <a:ext uri="{FF2B5EF4-FFF2-40B4-BE49-F238E27FC236}">
                  <a16:creationId xmlns:a16="http://schemas.microsoft.com/office/drawing/2014/main" id="{24A14002-81A6-4F82-8D20-682E1A297D54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3" name="직사각형 1222">
              <a:extLst>
                <a:ext uri="{FF2B5EF4-FFF2-40B4-BE49-F238E27FC236}">
                  <a16:creationId xmlns:a16="http://schemas.microsoft.com/office/drawing/2014/main" id="{5BF9B661-06E1-4DD9-8F71-C7C198884104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F81FD020-385B-4A70-88FD-6A6ED5F2016A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5" name="직사각형 1224">
              <a:extLst>
                <a:ext uri="{FF2B5EF4-FFF2-40B4-BE49-F238E27FC236}">
                  <a16:creationId xmlns:a16="http://schemas.microsoft.com/office/drawing/2014/main" id="{4636B7E7-2B98-45E3-8ACD-490EE0931154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6" name="직사각형 1225">
              <a:extLst>
                <a:ext uri="{FF2B5EF4-FFF2-40B4-BE49-F238E27FC236}">
                  <a16:creationId xmlns:a16="http://schemas.microsoft.com/office/drawing/2014/main" id="{245BC572-93EB-457B-976E-53B1AF23E3B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17AEDABC-54F8-47BC-AD3B-4BE5FC58BB01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0" name="직사각형 1229">
              <a:extLst>
                <a:ext uri="{FF2B5EF4-FFF2-40B4-BE49-F238E27FC236}">
                  <a16:creationId xmlns:a16="http://schemas.microsoft.com/office/drawing/2014/main" id="{F8CD250B-E82E-4B28-9FF9-50B6BC2E46F8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1" name="직사각형 1230">
              <a:extLst>
                <a:ext uri="{FF2B5EF4-FFF2-40B4-BE49-F238E27FC236}">
                  <a16:creationId xmlns:a16="http://schemas.microsoft.com/office/drawing/2014/main" id="{40DBFB43-E92A-48E5-915D-634357C0B8CB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2" name="직사각형 1231">
              <a:extLst>
                <a:ext uri="{FF2B5EF4-FFF2-40B4-BE49-F238E27FC236}">
                  <a16:creationId xmlns:a16="http://schemas.microsoft.com/office/drawing/2014/main" id="{AAD1685A-CE7C-42B2-87E9-1D24A068A3F4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3" name="직사각형 1232">
              <a:extLst>
                <a:ext uri="{FF2B5EF4-FFF2-40B4-BE49-F238E27FC236}">
                  <a16:creationId xmlns:a16="http://schemas.microsoft.com/office/drawing/2014/main" id="{3254385D-6AEA-4458-B68C-E5666C68D98E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6" name="직사각형 1235">
              <a:extLst>
                <a:ext uri="{FF2B5EF4-FFF2-40B4-BE49-F238E27FC236}">
                  <a16:creationId xmlns:a16="http://schemas.microsoft.com/office/drawing/2014/main" id="{8ACBF3E1-090D-4DD3-8596-B2AFC3E4439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7" name="직사각형 1236">
              <a:extLst>
                <a:ext uri="{FF2B5EF4-FFF2-40B4-BE49-F238E27FC236}">
                  <a16:creationId xmlns:a16="http://schemas.microsoft.com/office/drawing/2014/main" id="{933D9199-4456-4A84-A195-49BB9C20664F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8" name="직사각형 1237">
              <a:extLst>
                <a:ext uri="{FF2B5EF4-FFF2-40B4-BE49-F238E27FC236}">
                  <a16:creationId xmlns:a16="http://schemas.microsoft.com/office/drawing/2014/main" id="{3666BEF4-0AE1-4100-B0B8-8496ED00324F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9" name="직사각형 1238">
              <a:extLst>
                <a:ext uri="{FF2B5EF4-FFF2-40B4-BE49-F238E27FC236}">
                  <a16:creationId xmlns:a16="http://schemas.microsoft.com/office/drawing/2014/main" id="{500CCA95-0086-443F-A5C2-CD06C3CFF938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0" name="직사각형 1239">
              <a:extLst>
                <a:ext uri="{FF2B5EF4-FFF2-40B4-BE49-F238E27FC236}">
                  <a16:creationId xmlns:a16="http://schemas.microsoft.com/office/drawing/2014/main" id="{07FBA353-845D-4878-845B-681F7AFDCD6A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E5D91B3-D3D9-44D0-8045-B3DF9205024E}"/>
              </a:ext>
            </a:extLst>
          </p:cNvPr>
          <p:cNvCxnSpPr>
            <a:stCxn id="472" idx="2"/>
            <a:endCxn id="1233" idx="3"/>
          </p:cNvCxnSpPr>
          <p:nvPr/>
        </p:nvCxnSpPr>
        <p:spPr>
          <a:xfrm rot="5400000">
            <a:off x="4904337" y="5756544"/>
            <a:ext cx="485361" cy="1021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3" name="직선 화살표 연결선 1242">
            <a:extLst>
              <a:ext uri="{FF2B5EF4-FFF2-40B4-BE49-F238E27FC236}">
                <a16:creationId xmlns:a16="http://schemas.microsoft.com/office/drawing/2014/main" id="{C676538D-92CC-49A6-B136-D8A1A29FB377}"/>
              </a:ext>
            </a:extLst>
          </p:cNvPr>
          <p:cNvCxnSpPr>
            <a:cxnSpLocks/>
            <a:stCxn id="581" idx="3"/>
            <a:endCxn id="1187" idx="0"/>
          </p:cNvCxnSpPr>
          <p:nvPr/>
        </p:nvCxnSpPr>
        <p:spPr>
          <a:xfrm>
            <a:off x="2852118" y="5415127"/>
            <a:ext cx="456826" cy="78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4" name="그룹 1243">
            <a:extLst>
              <a:ext uri="{FF2B5EF4-FFF2-40B4-BE49-F238E27FC236}">
                <a16:creationId xmlns:a16="http://schemas.microsoft.com/office/drawing/2014/main" id="{084A2699-EAF7-4D19-ACFF-30E8664FD855}"/>
              </a:ext>
            </a:extLst>
          </p:cNvPr>
          <p:cNvGrpSpPr/>
          <p:nvPr/>
        </p:nvGrpSpPr>
        <p:grpSpPr>
          <a:xfrm>
            <a:off x="945587" y="6196472"/>
            <a:ext cx="1390025" cy="502035"/>
            <a:chOff x="2958475" y="6309577"/>
            <a:chExt cx="1390025" cy="502035"/>
          </a:xfrm>
        </p:grpSpPr>
        <p:sp>
          <p:nvSpPr>
            <p:cNvPr id="1245" name="직사각형 1244">
              <a:extLst>
                <a:ext uri="{FF2B5EF4-FFF2-40B4-BE49-F238E27FC236}">
                  <a16:creationId xmlns:a16="http://schemas.microsoft.com/office/drawing/2014/main" id="{F07B41C8-CABF-4120-86DE-D5F6DF48D36A}"/>
                </a:ext>
              </a:extLst>
            </p:cNvPr>
            <p:cNvSpPr/>
            <p:nvPr/>
          </p:nvSpPr>
          <p:spPr>
            <a:xfrm>
              <a:off x="295847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6" name="직사각형 1245">
              <a:extLst>
                <a:ext uri="{FF2B5EF4-FFF2-40B4-BE49-F238E27FC236}">
                  <a16:creationId xmlns:a16="http://schemas.microsoft.com/office/drawing/2014/main" id="{50171F22-D5E4-43A5-B935-28D680AC4E2F}"/>
                </a:ext>
              </a:extLst>
            </p:cNvPr>
            <p:cNvSpPr/>
            <p:nvPr/>
          </p:nvSpPr>
          <p:spPr>
            <a:xfrm>
              <a:off x="308431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7" name="직사각형 1246">
              <a:extLst>
                <a:ext uri="{FF2B5EF4-FFF2-40B4-BE49-F238E27FC236}">
                  <a16:creationId xmlns:a16="http://schemas.microsoft.com/office/drawing/2014/main" id="{D5B713CE-7408-4B10-9211-9E461519FA1D}"/>
                </a:ext>
              </a:extLst>
            </p:cNvPr>
            <p:cNvSpPr/>
            <p:nvPr/>
          </p:nvSpPr>
          <p:spPr>
            <a:xfrm>
              <a:off x="321014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8" name="직사각형 1247">
              <a:extLst>
                <a:ext uri="{FF2B5EF4-FFF2-40B4-BE49-F238E27FC236}">
                  <a16:creationId xmlns:a16="http://schemas.microsoft.com/office/drawing/2014/main" id="{7D11AAD2-389B-4B91-9086-66A0278D0EAA}"/>
                </a:ext>
              </a:extLst>
            </p:cNvPr>
            <p:cNvSpPr/>
            <p:nvPr/>
          </p:nvSpPr>
          <p:spPr>
            <a:xfrm>
              <a:off x="333598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9" name="직사각형 1248">
              <a:extLst>
                <a:ext uri="{FF2B5EF4-FFF2-40B4-BE49-F238E27FC236}">
                  <a16:creationId xmlns:a16="http://schemas.microsoft.com/office/drawing/2014/main" id="{2F7DBEA1-D522-4078-AD35-D3FC8B06280F}"/>
                </a:ext>
              </a:extLst>
            </p:cNvPr>
            <p:cNvSpPr/>
            <p:nvPr/>
          </p:nvSpPr>
          <p:spPr>
            <a:xfrm>
              <a:off x="346181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0" name="직사각형 1249">
              <a:extLst>
                <a:ext uri="{FF2B5EF4-FFF2-40B4-BE49-F238E27FC236}">
                  <a16:creationId xmlns:a16="http://schemas.microsoft.com/office/drawing/2014/main" id="{BA32F45F-DB93-472F-9D23-FF5BC2457618}"/>
                </a:ext>
              </a:extLst>
            </p:cNvPr>
            <p:cNvSpPr/>
            <p:nvPr/>
          </p:nvSpPr>
          <p:spPr>
            <a:xfrm>
              <a:off x="358765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1" name="직사각형 1250">
              <a:extLst>
                <a:ext uri="{FF2B5EF4-FFF2-40B4-BE49-F238E27FC236}">
                  <a16:creationId xmlns:a16="http://schemas.microsoft.com/office/drawing/2014/main" id="{9E6DAD0E-A888-45D3-993C-BEBC530958A9}"/>
                </a:ext>
              </a:extLst>
            </p:cNvPr>
            <p:cNvSpPr/>
            <p:nvPr/>
          </p:nvSpPr>
          <p:spPr>
            <a:xfrm>
              <a:off x="295847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2" name="직사각형 1251">
              <a:extLst>
                <a:ext uri="{FF2B5EF4-FFF2-40B4-BE49-F238E27FC236}">
                  <a16:creationId xmlns:a16="http://schemas.microsoft.com/office/drawing/2014/main" id="{5F52680E-53AF-4ED0-B98E-44D4316A9FF9}"/>
                </a:ext>
              </a:extLst>
            </p:cNvPr>
            <p:cNvSpPr/>
            <p:nvPr/>
          </p:nvSpPr>
          <p:spPr>
            <a:xfrm>
              <a:off x="308431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3" name="직사각형 1252">
              <a:extLst>
                <a:ext uri="{FF2B5EF4-FFF2-40B4-BE49-F238E27FC236}">
                  <a16:creationId xmlns:a16="http://schemas.microsoft.com/office/drawing/2014/main" id="{2DA6A8E1-3ABE-4CD4-812F-41A5D6DDC1BC}"/>
                </a:ext>
              </a:extLst>
            </p:cNvPr>
            <p:cNvSpPr/>
            <p:nvPr/>
          </p:nvSpPr>
          <p:spPr>
            <a:xfrm>
              <a:off x="321014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4" name="직사각형 1253">
              <a:extLst>
                <a:ext uri="{FF2B5EF4-FFF2-40B4-BE49-F238E27FC236}">
                  <a16:creationId xmlns:a16="http://schemas.microsoft.com/office/drawing/2014/main" id="{246E79BF-66E0-42A0-B7BB-963434AF5F3F}"/>
                </a:ext>
              </a:extLst>
            </p:cNvPr>
            <p:cNvSpPr/>
            <p:nvPr/>
          </p:nvSpPr>
          <p:spPr>
            <a:xfrm>
              <a:off x="333598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5" name="직사각형 1254">
              <a:extLst>
                <a:ext uri="{FF2B5EF4-FFF2-40B4-BE49-F238E27FC236}">
                  <a16:creationId xmlns:a16="http://schemas.microsoft.com/office/drawing/2014/main" id="{4F1C3608-2449-4D5A-84C5-F5E9291C22B4}"/>
                </a:ext>
              </a:extLst>
            </p:cNvPr>
            <p:cNvSpPr/>
            <p:nvPr/>
          </p:nvSpPr>
          <p:spPr>
            <a:xfrm>
              <a:off x="346181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6" name="직사각형 1255">
              <a:extLst>
                <a:ext uri="{FF2B5EF4-FFF2-40B4-BE49-F238E27FC236}">
                  <a16:creationId xmlns:a16="http://schemas.microsoft.com/office/drawing/2014/main" id="{529F83C9-F17C-4C97-8C48-375589374D13}"/>
                </a:ext>
              </a:extLst>
            </p:cNvPr>
            <p:cNvSpPr/>
            <p:nvPr/>
          </p:nvSpPr>
          <p:spPr>
            <a:xfrm>
              <a:off x="358765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7" name="직사각형 1256">
              <a:extLst>
                <a:ext uri="{FF2B5EF4-FFF2-40B4-BE49-F238E27FC236}">
                  <a16:creationId xmlns:a16="http://schemas.microsoft.com/office/drawing/2014/main" id="{B180616D-F7F9-4170-8ED6-A4734A562722}"/>
                </a:ext>
              </a:extLst>
            </p:cNvPr>
            <p:cNvSpPr/>
            <p:nvPr/>
          </p:nvSpPr>
          <p:spPr>
            <a:xfrm>
              <a:off x="295847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8" name="직사각형 1257">
              <a:extLst>
                <a:ext uri="{FF2B5EF4-FFF2-40B4-BE49-F238E27FC236}">
                  <a16:creationId xmlns:a16="http://schemas.microsoft.com/office/drawing/2014/main" id="{3D632BF5-DA20-4B11-92CB-CB9BCCF6BDC6}"/>
                </a:ext>
              </a:extLst>
            </p:cNvPr>
            <p:cNvSpPr/>
            <p:nvPr/>
          </p:nvSpPr>
          <p:spPr>
            <a:xfrm>
              <a:off x="308431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9" name="직사각형 1258">
              <a:extLst>
                <a:ext uri="{FF2B5EF4-FFF2-40B4-BE49-F238E27FC236}">
                  <a16:creationId xmlns:a16="http://schemas.microsoft.com/office/drawing/2014/main" id="{B0426221-1DB4-4EB3-8601-50B162C9B9F5}"/>
                </a:ext>
              </a:extLst>
            </p:cNvPr>
            <p:cNvSpPr/>
            <p:nvPr/>
          </p:nvSpPr>
          <p:spPr>
            <a:xfrm>
              <a:off x="321014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0" name="직사각형 1259">
              <a:extLst>
                <a:ext uri="{FF2B5EF4-FFF2-40B4-BE49-F238E27FC236}">
                  <a16:creationId xmlns:a16="http://schemas.microsoft.com/office/drawing/2014/main" id="{7A1A305E-8F6A-4745-8080-EF3BDD4A3E26}"/>
                </a:ext>
              </a:extLst>
            </p:cNvPr>
            <p:cNvSpPr/>
            <p:nvPr/>
          </p:nvSpPr>
          <p:spPr>
            <a:xfrm>
              <a:off x="333598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1" name="직사각형 1260">
              <a:extLst>
                <a:ext uri="{FF2B5EF4-FFF2-40B4-BE49-F238E27FC236}">
                  <a16:creationId xmlns:a16="http://schemas.microsoft.com/office/drawing/2014/main" id="{BD2707A1-93E6-4F7F-AEA8-312E739E6254}"/>
                </a:ext>
              </a:extLst>
            </p:cNvPr>
            <p:cNvSpPr/>
            <p:nvPr/>
          </p:nvSpPr>
          <p:spPr>
            <a:xfrm>
              <a:off x="346181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2" name="직사각형 1261">
              <a:extLst>
                <a:ext uri="{FF2B5EF4-FFF2-40B4-BE49-F238E27FC236}">
                  <a16:creationId xmlns:a16="http://schemas.microsoft.com/office/drawing/2014/main" id="{84B18860-7386-4A20-9A67-A5D6BB6A7815}"/>
                </a:ext>
              </a:extLst>
            </p:cNvPr>
            <p:cNvSpPr/>
            <p:nvPr/>
          </p:nvSpPr>
          <p:spPr>
            <a:xfrm>
              <a:off x="358765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3" name="직사각형 1262">
              <a:extLst>
                <a:ext uri="{FF2B5EF4-FFF2-40B4-BE49-F238E27FC236}">
                  <a16:creationId xmlns:a16="http://schemas.microsoft.com/office/drawing/2014/main" id="{9D7119AA-23FD-4564-8C80-D08E6944D4FD}"/>
                </a:ext>
              </a:extLst>
            </p:cNvPr>
            <p:cNvSpPr/>
            <p:nvPr/>
          </p:nvSpPr>
          <p:spPr>
            <a:xfrm>
              <a:off x="295847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4" name="직사각형 1263">
              <a:extLst>
                <a:ext uri="{FF2B5EF4-FFF2-40B4-BE49-F238E27FC236}">
                  <a16:creationId xmlns:a16="http://schemas.microsoft.com/office/drawing/2014/main" id="{7986CCC1-02FD-4450-A8E0-3170CEE4BB82}"/>
                </a:ext>
              </a:extLst>
            </p:cNvPr>
            <p:cNvSpPr/>
            <p:nvPr/>
          </p:nvSpPr>
          <p:spPr>
            <a:xfrm>
              <a:off x="308431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5" name="직사각형 1264">
              <a:extLst>
                <a:ext uri="{FF2B5EF4-FFF2-40B4-BE49-F238E27FC236}">
                  <a16:creationId xmlns:a16="http://schemas.microsoft.com/office/drawing/2014/main" id="{90F943CB-0DB1-4154-8CC6-E09E9EEC02D8}"/>
                </a:ext>
              </a:extLst>
            </p:cNvPr>
            <p:cNvSpPr/>
            <p:nvPr/>
          </p:nvSpPr>
          <p:spPr>
            <a:xfrm>
              <a:off x="321014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6" name="직사각형 1265">
              <a:extLst>
                <a:ext uri="{FF2B5EF4-FFF2-40B4-BE49-F238E27FC236}">
                  <a16:creationId xmlns:a16="http://schemas.microsoft.com/office/drawing/2014/main" id="{AA6EC5DF-9A4B-464C-B1E3-214B554874B2}"/>
                </a:ext>
              </a:extLst>
            </p:cNvPr>
            <p:cNvSpPr/>
            <p:nvPr/>
          </p:nvSpPr>
          <p:spPr>
            <a:xfrm>
              <a:off x="333598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7" name="직사각형 1266">
              <a:extLst>
                <a:ext uri="{FF2B5EF4-FFF2-40B4-BE49-F238E27FC236}">
                  <a16:creationId xmlns:a16="http://schemas.microsoft.com/office/drawing/2014/main" id="{DE3861B5-E151-40F2-859C-59943A9F9CB8}"/>
                </a:ext>
              </a:extLst>
            </p:cNvPr>
            <p:cNvSpPr/>
            <p:nvPr/>
          </p:nvSpPr>
          <p:spPr>
            <a:xfrm>
              <a:off x="346181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8" name="직사각형 1267">
              <a:extLst>
                <a:ext uri="{FF2B5EF4-FFF2-40B4-BE49-F238E27FC236}">
                  <a16:creationId xmlns:a16="http://schemas.microsoft.com/office/drawing/2014/main" id="{3351D9C7-06D4-4C42-85B1-0CD1AEEA408D}"/>
                </a:ext>
              </a:extLst>
            </p:cNvPr>
            <p:cNvSpPr/>
            <p:nvPr/>
          </p:nvSpPr>
          <p:spPr>
            <a:xfrm>
              <a:off x="358765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9" name="직사각형 1268">
              <a:extLst>
                <a:ext uri="{FF2B5EF4-FFF2-40B4-BE49-F238E27FC236}">
                  <a16:creationId xmlns:a16="http://schemas.microsoft.com/office/drawing/2014/main" id="{6920D4EB-578B-4D64-A7BE-8BCF045D705B}"/>
                </a:ext>
              </a:extLst>
            </p:cNvPr>
            <p:cNvSpPr/>
            <p:nvPr/>
          </p:nvSpPr>
          <p:spPr>
            <a:xfrm>
              <a:off x="371932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0850C3A3-5E76-4ACF-86D5-8511B982796C}"/>
                </a:ext>
              </a:extLst>
            </p:cNvPr>
            <p:cNvSpPr/>
            <p:nvPr/>
          </p:nvSpPr>
          <p:spPr>
            <a:xfrm>
              <a:off x="384516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1" name="직사각형 1270">
              <a:extLst>
                <a:ext uri="{FF2B5EF4-FFF2-40B4-BE49-F238E27FC236}">
                  <a16:creationId xmlns:a16="http://schemas.microsoft.com/office/drawing/2014/main" id="{D9D272C1-C99B-4491-BEB6-966F54674346}"/>
                </a:ext>
              </a:extLst>
            </p:cNvPr>
            <p:cNvSpPr/>
            <p:nvPr/>
          </p:nvSpPr>
          <p:spPr>
            <a:xfrm>
              <a:off x="397099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2" name="직사각형 1271">
              <a:extLst>
                <a:ext uri="{FF2B5EF4-FFF2-40B4-BE49-F238E27FC236}">
                  <a16:creationId xmlns:a16="http://schemas.microsoft.com/office/drawing/2014/main" id="{9B335EFD-4030-405B-974B-4CA63A8F3021}"/>
                </a:ext>
              </a:extLst>
            </p:cNvPr>
            <p:cNvSpPr/>
            <p:nvPr/>
          </p:nvSpPr>
          <p:spPr>
            <a:xfrm>
              <a:off x="4096830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3" name="직사각형 1272">
              <a:extLst>
                <a:ext uri="{FF2B5EF4-FFF2-40B4-BE49-F238E27FC236}">
                  <a16:creationId xmlns:a16="http://schemas.microsoft.com/office/drawing/2014/main" id="{06564849-DF01-45E6-B626-3D4281350446}"/>
                </a:ext>
              </a:extLst>
            </p:cNvPr>
            <p:cNvSpPr/>
            <p:nvPr/>
          </p:nvSpPr>
          <p:spPr>
            <a:xfrm>
              <a:off x="4222665" y="63095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4" name="직사각형 1273">
              <a:extLst>
                <a:ext uri="{FF2B5EF4-FFF2-40B4-BE49-F238E27FC236}">
                  <a16:creationId xmlns:a16="http://schemas.microsoft.com/office/drawing/2014/main" id="{2C4976E8-0640-46C7-BF00-9244FFE378E8}"/>
                </a:ext>
              </a:extLst>
            </p:cNvPr>
            <p:cNvSpPr/>
            <p:nvPr/>
          </p:nvSpPr>
          <p:spPr>
            <a:xfrm>
              <a:off x="371932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5" name="직사각형 1274">
              <a:extLst>
                <a:ext uri="{FF2B5EF4-FFF2-40B4-BE49-F238E27FC236}">
                  <a16:creationId xmlns:a16="http://schemas.microsoft.com/office/drawing/2014/main" id="{D32C4E30-826F-4000-90C1-21A136A6569D}"/>
                </a:ext>
              </a:extLst>
            </p:cNvPr>
            <p:cNvSpPr/>
            <p:nvPr/>
          </p:nvSpPr>
          <p:spPr>
            <a:xfrm>
              <a:off x="384516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6" name="직사각형 1275">
              <a:extLst>
                <a:ext uri="{FF2B5EF4-FFF2-40B4-BE49-F238E27FC236}">
                  <a16:creationId xmlns:a16="http://schemas.microsoft.com/office/drawing/2014/main" id="{55FDDD14-2911-4D35-967B-78EC03AAE19D}"/>
                </a:ext>
              </a:extLst>
            </p:cNvPr>
            <p:cNvSpPr/>
            <p:nvPr/>
          </p:nvSpPr>
          <p:spPr>
            <a:xfrm>
              <a:off x="397099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7" name="직사각형 1276">
              <a:extLst>
                <a:ext uri="{FF2B5EF4-FFF2-40B4-BE49-F238E27FC236}">
                  <a16:creationId xmlns:a16="http://schemas.microsoft.com/office/drawing/2014/main" id="{E98491EF-FAF1-40C0-BA1A-0880459F73A3}"/>
                </a:ext>
              </a:extLst>
            </p:cNvPr>
            <p:cNvSpPr/>
            <p:nvPr/>
          </p:nvSpPr>
          <p:spPr>
            <a:xfrm>
              <a:off x="4096830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8" name="직사각형 1277">
              <a:extLst>
                <a:ext uri="{FF2B5EF4-FFF2-40B4-BE49-F238E27FC236}">
                  <a16:creationId xmlns:a16="http://schemas.microsoft.com/office/drawing/2014/main" id="{F1778A0C-AC09-49F8-BE81-6290FF129625}"/>
                </a:ext>
              </a:extLst>
            </p:cNvPr>
            <p:cNvSpPr/>
            <p:nvPr/>
          </p:nvSpPr>
          <p:spPr>
            <a:xfrm>
              <a:off x="4222665" y="64349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9" name="직사각형 1278">
              <a:extLst>
                <a:ext uri="{FF2B5EF4-FFF2-40B4-BE49-F238E27FC236}">
                  <a16:creationId xmlns:a16="http://schemas.microsoft.com/office/drawing/2014/main" id="{6BE57272-AF8E-4BA0-B653-381B8D9DC6E0}"/>
                </a:ext>
              </a:extLst>
            </p:cNvPr>
            <p:cNvSpPr/>
            <p:nvPr/>
          </p:nvSpPr>
          <p:spPr>
            <a:xfrm>
              <a:off x="371932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0" name="직사각형 1279">
              <a:extLst>
                <a:ext uri="{FF2B5EF4-FFF2-40B4-BE49-F238E27FC236}">
                  <a16:creationId xmlns:a16="http://schemas.microsoft.com/office/drawing/2014/main" id="{94F41D70-1FE6-4272-BFF6-2712805543B0}"/>
                </a:ext>
              </a:extLst>
            </p:cNvPr>
            <p:cNvSpPr/>
            <p:nvPr/>
          </p:nvSpPr>
          <p:spPr>
            <a:xfrm>
              <a:off x="384516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E9A6602E-9795-4EB9-8A16-A820883A7329}"/>
                </a:ext>
              </a:extLst>
            </p:cNvPr>
            <p:cNvSpPr/>
            <p:nvPr/>
          </p:nvSpPr>
          <p:spPr>
            <a:xfrm>
              <a:off x="397099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2" name="직사각형 1281">
              <a:extLst>
                <a:ext uri="{FF2B5EF4-FFF2-40B4-BE49-F238E27FC236}">
                  <a16:creationId xmlns:a16="http://schemas.microsoft.com/office/drawing/2014/main" id="{F3CCD208-D418-48BC-83DA-7E75CD3D5165}"/>
                </a:ext>
              </a:extLst>
            </p:cNvPr>
            <p:cNvSpPr/>
            <p:nvPr/>
          </p:nvSpPr>
          <p:spPr>
            <a:xfrm>
              <a:off x="4096830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3" name="직사각형 1282">
              <a:extLst>
                <a:ext uri="{FF2B5EF4-FFF2-40B4-BE49-F238E27FC236}">
                  <a16:creationId xmlns:a16="http://schemas.microsoft.com/office/drawing/2014/main" id="{BB430567-D16B-4F83-AE78-ECF8E74FBE99}"/>
                </a:ext>
              </a:extLst>
            </p:cNvPr>
            <p:cNvSpPr/>
            <p:nvPr/>
          </p:nvSpPr>
          <p:spPr>
            <a:xfrm>
              <a:off x="4222665" y="65603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4" name="직사각형 1283">
              <a:extLst>
                <a:ext uri="{FF2B5EF4-FFF2-40B4-BE49-F238E27FC236}">
                  <a16:creationId xmlns:a16="http://schemas.microsoft.com/office/drawing/2014/main" id="{A5DFAA9B-20E8-4674-9A64-0351ACA1DF4A}"/>
                </a:ext>
              </a:extLst>
            </p:cNvPr>
            <p:cNvSpPr/>
            <p:nvPr/>
          </p:nvSpPr>
          <p:spPr>
            <a:xfrm>
              <a:off x="371932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5" name="직사각형 1284">
              <a:extLst>
                <a:ext uri="{FF2B5EF4-FFF2-40B4-BE49-F238E27FC236}">
                  <a16:creationId xmlns:a16="http://schemas.microsoft.com/office/drawing/2014/main" id="{9C864129-1BB0-4012-AD62-47598DE766B3}"/>
                </a:ext>
              </a:extLst>
            </p:cNvPr>
            <p:cNvSpPr/>
            <p:nvPr/>
          </p:nvSpPr>
          <p:spPr>
            <a:xfrm>
              <a:off x="384516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FB078D6A-B8B8-41F6-8C6B-60E3287E5E95}"/>
                </a:ext>
              </a:extLst>
            </p:cNvPr>
            <p:cNvSpPr/>
            <p:nvPr/>
          </p:nvSpPr>
          <p:spPr>
            <a:xfrm>
              <a:off x="397099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7" name="직사각형 1286">
              <a:extLst>
                <a:ext uri="{FF2B5EF4-FFF2-40B4-BE49-F238E27FC236}">
                  <a16:creationId xmlns:a16="http://schemas.microsoft.com/office/drawing/2014/main" id="{42346E6F-E3CA-4385-AB7B-5CA7C97E6B43}"/>
                </a:ext>
              </a:extLst>
            </p:cNvPr>
            <p:cNvSpPr/>
            <p:nvPr/>
          </p:nvSpPr>
          <p:spPr>
            <a:xfrm>
              <a:off x="4096830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8" name="직사각형 1287">
              <a:extLst>
                <a:ext uri="{FF2B5EF4-FFF2-40B4-BE49-F238E27FC236}">
                  <a16:creationId xmlns:a16="http://schemas.microsoft.com/office/drawing/2014/main" id="{745EB8C5-2458-4CD9-AD49-B1F0B898BAC3}"/>
                </a:ext>
              </a:extLst>
            </p:cNvPr>
            <p:cNvSpPr/>
            <p:nvPr/>
          </p:nvSpPr>
          <p:spPr>
            <a:xfrm>
              <a:off x="4222665" y="6685777"/>
              <a:ext cx="125835" cy="12583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89" name="직선 화살표 연결선 1288">
            <a:extLst>
              <a:ext uri="{FF2B5EF4-FFF2-40B4-BE49-F238E27FC236}">
                <a16:creationId xmlns:a16="http://schemas.microsoft.com/office/drawing/2014/main" id="{665B4CA8-4410-4004-9E68-2DE3664E912E}"/>
              </a:ext>
            </a:extLst>
          </p:cNvPr>
          <p:cNvCxnSpPr>
            <a:cxnSpLocks/>
            <a:stCxn id="582" idx="3"/>
            <a:endCxn id="1273" idx="3"/>
          </p:cNvCxnSpPr>
          <p:nvPr/>
        </p:nvCxnSpPr>
        <p:spPr>
          <a:xfrm flipH="1">
            <a:off x="2335612" y="5706605"/>
            <a:ext cx="516506" cy="55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>
            <a:extLst>
              <a:ext uri="{FF2B5EF4-FFF2-40B4-BE49-F238E27FC236}">
                <a16:creationId xmlns:a16="http://schemas.microsoft.com/office/drawing/2014/main" id="{D542F04C-9463-4A2E-9D25-E3AD48763D63}"/>
              </a:ext>
            </a:extLst>
          </p:cNvPr>
          <p:cNvSpPr txBox="1"/>
          <p:nvPr/>
        </p:nvSpPr>
        <p:spPr>
          <a:xfrm>
            <a:off x="549420" y="528702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E1801F8F-04F8-4358-A30F-FF0081748A6D}"/>
              </a:ext>
            </a:extLst>
          </p:cNvPr>
          <p:cNvSpPr txBox="1"/>
          <p:nvPr/>
        </p:nvSpPr>
        <p:spPr>
          <a:xfrm>
            <a:off x="549420" y="555491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(100,10)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000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226127" y="532252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890894" y="242920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152389" y="242055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5" name="TextBox 884">
            <a:extLst>
              <a:ext uri="{FF2B5EF4-FFF2-40B4-BE49-F238E27FC236}">
                <a16:creationId xmlns:a16="http://schemas.microsoft.com/office/drawing/2014/main" id="{DD096088-6CA7-422E-9CBC-3C4D0AB6CD6F}"/>
              </a:ext>
            </a:extLst>
          </p:cNvPr>
          <p:cNvSpPr txBox="1"/>
          <p:nvPr/>
        </p:nvSpPr>
        <p:spPr>
          <a:xfrm>
            <a:off x="9460972" y="595520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y-t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" y="22244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84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23" y="1711022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97D87-5CDB-40A2-835E-1C308D71B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35272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76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D6344-71A5-42B3-99AB-1B74EDF51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430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1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4993847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4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3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2734056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4050792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/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67BEE-5C5A-496F-A195-79134E8B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64" y="5343144"/>
                <a:ext cx="1851148" cy="369332"/>
              </a:xfrm>
              <a:prstGeom prst="rect">
                <a:avLst/>
              </a:prstGeom>
              <a:blipFill>
                <a:blip r:embed="rId6"/>
                <a:stretch>
                  <a:fillRect l="-990" t="-18333" r="-23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/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3F62-9548-436E-806D-FF3D689E4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906658"/>
                <a:ext cx="4010777" cy="761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/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4E4C1-7E83-4B82-B9AF-42EE0FE17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4093464"/>
                <a:ext cx="3705309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1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9F3EDC54-7384-47E4-9920-7AF4CA455C2F}"/>
              </a:ext>
            </a:extLst>
          </p:cNvPr>
          <p:cNvGrpSpPr/>
          <p:nvPr/>
        </p:nvGrpSpPr>
        <p:grpSpPr>
          <a:xfrm>
            <a:off x="5759595" y="2639901"/>
            <a:ext cx="237078" cy="237078"/>
            <a:chOff x="5759595" y="2639901"/>
            <a:chExt cx="237078" cy="237078"/>
          </a:xfrm>
        </p:grpSpPr>
        <p:cxnSp>
          <p:nvCxnSpPr>
            <p:cNvPr id="7186" name="직선 연결선 7185">
              <a:extLst>
                <a:ext uri="{FF2B5EF4-FFF2-40B4-BE49-F238E27FC236}">
                  <a16:creationId xmlns:a16="http://schemas.microsoft.com/office/drawing/2014/main" id="{58984B99-6A6F-49BB-9255-08CD020CCD33}"/>
                </a:ext>
              </a:extLst>
            </p:cNvPr>
            <p:cNvCxnSpPr>
              <a:stCxn id="112" idx="7"/>
              <a:endCxn id="112" idx="3"/>
            </p:cNvCxnSpPr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F9565517-997F-4804-893C-32E994B9218E}"/>
                </a:ext>
              </a:extLst>
            </p:cNvPr>
            <p:cNvCxnSpPr>
              <a:cxnSpLocks/>
              <a:stCxn id="112" idx="5"/>
              <a:endCxn id="112" idx="1"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3236D322-96D3-4D17-958B-4618E7259D83}"/>
              </a:ext>
            </a:extLst>
          </p:cNvPr>
          <p:cNvGrpSpPr/>
          <p:nvPr/>
        </p:nvGrpSpPr>
        <p:grpSpPr>
          <a:xfrm>
            <a:off x="7064139" y="2642949"/>
            <a:ext cx="237078" cy="237078"/>
            <a:chOff x="5759595" y="2639901"/>
            <a:chExt cx="237078" cy="237078"/>
          </a:xfrm>
        </p:grpSpPr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32D318E-9CBA-4AA8-B5A2-939484DE79B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8B102C5-6F16-46BB-B1D4-9802E010C0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C2A64AE0-F0A4-446D-8173-F21FF3D261C9}"/>
              </a:ext>
            </a:extLst>
          </p:cNvPr>
          <p:cNvGrpSpPr/>
          <p:nvPr/>
        </p:nvGrpSpPr>
        <p:grpSpPr>
          <a:xfrm>
            <a:off x="5107323" y="3295697"/>
            <a:ext cx="237078" cy="237078"/>
            <a:chOff x="5759595" y="2639901"/>
            <a:chExt cx="237078" cy="237078"/>
          </a:xfrm>
        </p:grpSpPr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93271E92-3B6A-44A3-B3DE-D109F55E77FB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AD5EC03-054B-4A8B-838A-3D9D1F478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2EFFE47-1E98-4E3F-B428-DCEAF71F8FF5}"/>
              </a:ext>
            </a:extLst>
          </p:cNvPr>
          <p:cNvGrpSpPr/>
          <p:nvPr/>
        </p:nvGrpSpPr>
        <p:grpSpPr>
          <a:xfrm>
            <a:off x="6411867" y="3307413"/>
            <a:ext cx="237078" cy="237078"/>
            <a:chOff x="5759595" y="2639901"/>
            <a:chExt cx="237078" cy="237078"/>
          </a:xfrm>
        </p:grpSpPr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4A8EDA91-491F-4F94-A583-118213473C5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42497807-FC85-4F10-94EA-E784D0042F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48C5EE3-245B-4842-8634-49984C313EBF}"/>
              </a:ext>
            </a:extLst>
          </p:cNvPr>
          <p:cNvGrpSpPr/>
          <p:nvPr/>
        </p:nvGrpSpPr>
        <p:grpSpPr>
          <a:xfrm>
            <a:off x="7064139" y="3304841"/>
            <a:ext cx="237078" cy="237078"/>
            <a:chOff x="5759595" y="2639901"/>
            <a:chExt cx="237078" cy="237078"/>
          </a:xfrm>
        </p:grpSpPr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19D17C3-0D02-4CB9-BED1-4068B6BA5219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9E29101-1B05-467F-87C8-1FA48367A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F92887E-7153-4FCF-BBDB-1C0450476B9F}"/>
              </a:ext>
            </a:extLst>
          </p:cNvPr>
          <p:cNvGrpSpPr/>
          <p:nvPr/>
        </p:nvGrpSpPr>
        <p:grpSpPr>
          <a:xfrm>
            <a:off x="5761185" y="3960161"/>
            <a:ext cx="237078" cy="237078"/>
            <a:chOff x="5759595" y="2639901"/>
            <a:chExt cx="237078" cy="237078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6F9B696-8A39-42DA-9121-088F315AF61D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AA3D17B5-E1F4-4140-99B1-F9AE82887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4290349-361C-4140-8BFF-140171C7798B}"/>
              </a:ext>
            </a:extLst>
          </p:cNvPr>
          <p:cNvGrpSpPr/>
          <p:nvPr/>
        </p:nvGrpSpPr>
        <p:grpSpPr>
          <a:xfrm>
            <a:off x="6411867" y="3975258"/>
            <a:ext cx="237078" cy="237078"/>
            <a:chOff x="5759595" y="2639901"/>
            <a:chExt cx="237078" cy="237078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3337276-6820-44F9-843D-06459E73C9FF}"/>
                </a:ext>
              </a:extLst>
            </p:cNvPr>
            <p:cNvCxnSpPr/>
            <p:nvPr/>
          </p:nvCxnSpPr>
          <p:spPr>
            <a:xfrm flipH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B66C1BB-2793-4306-81BF-F3B5766094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9595" y="2639901"/>
              <a:ext cx="237078" cy="2370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0892B011-6A78-4622-BA77-70EC2031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A43893D0-FD7D-4CC8-BD5B-8516294DE641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0BB60D-62AF-4BA9-B82C-F7F22D1ECB62}"/>
              </a:ext>
            </a:extLst>
          </p:cNvPr>
          <p:cNvCxnSpPr>
            <a:stCxn id="179" idx="3"/>
            <a:endCxn id="180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5F23A5-9836-4837-AE5C-592330A59EB8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B2A08791-3B44-444F-8654-826004CDF3E7}"/>
              </a:ext>
            </a:extLst>
          </p:cNvPr>
          <p:cNvCxnSpPr>
            <a:cxnSpLocks/>
            <a:stCxn id="193" idx="3"/>
            <a:endCxn id="182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2014CAFF-B2CC-446F-A329-2765366F959A}"/>
              </a:ext>
            </a:extLst>
          </p:cNvPr>
          <p:cNvSpPr/>
          <p:nvPr/>
        </p:nvSpPr>
        <p:spPr>
          <a:xfrm>
            <a:off x="8279878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4C6B8A66-E750-48FD-B9FE-7F5CE91C124E}"/>
              </a:ext>
            </a:extLst>
          </p:cNvPr>
          <p:cNvCxnSpPr>
            <a:cxnSpLocks/>
            <a:stCxn id="208" idx="3"/>
            <a:endCxn id="188" idx="1"/>
          </p:cNvCxnSpPr>
          <p:nvPr/>
        </p:nvCxnSpPr>
        <p:spPr>
          <a:xfrm>
            <a:off x="8068763" y="2360455"/>
            <a:ext cx="211115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5CDC356-442B-4504-8BBA-E1252C5C84F0}"/>
              </a:ext>
            </a:extLst>
          </p:cNvPr>
          <p:cNvSpPr/>
          <p:nvPr/>
        </p:nvSpPr>
        <p:spPr>
          <a:xfrm>
            <a:off x="9114275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A765A0D-141E-4E80-B6BE-C1B701D6C14E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>
            <a:off x="8928233" y="2360897"/>
            <a:ext cx="186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610475E5-2D0E-4DAD-897A-ACE029CE3E97}"/>
              </a:ext>
            </a:extLst>
          </p:cNvPr>
          <p:cNvCxnSpPr>
            <a:cxnSpLocks/>
          </p:cNvCxnSpPr>
          <p:nvPr/>
        </p:nvCxnSpPr>
        <p:spPr>
          <a:xfrm>
            <a:off x="9762630" y="2360455"/>
            <a:ext cx="41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487FFA4-8359-433E-BCE6-AAE06407311D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F7303EDC-A6E4-4B52-8D46-E5094AAB3D7B}"/>
              </a:ext>
            </a:extLst>
          </p:cNvPr>
          <p:cNvCxnSpPr>
            <a:cxnSpLocks/>
            <a:stCxn id="180" idx="3"/>
            <a:endCxn id="193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56E181A-52AB-47AD-9167-6A73C2E4DD84}"/>
              </a:ext>
            </a:extLst>
          </p:cNvPr>
          <p:cNvSpPr/>
          <p:nvPr/>
        </p:nvSpPr>
        <p:spPr>
          <a:xfrm>
            <a:off x="4053377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BED88296-9E57-42A4-82BA-0B330B38181E}"/>
              </a:ext>
            </a:extLst>
          </p:cNvPr>
          <p:cNvCxnSpPr>
            <a:cxnSpLocks/>
            <a:stCxn id="182" idx="3"/>
            <a:endCxn id="199" idx="1"/>
          </p:cNvCxnSpPr>
          <p:nvPr/>
        </p:nvCxnSpPr>
        <p:spPr>
          <a:xfrm>
            <a:off x="385968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C5EE471-473B-4A86-9A99-DD97FBDF57B5}"/>
              </a:ext>
            </a:extLst>
          </p:cNvPr>
          <p:cNvSpPr/>
          <p:nvPr/>
        </p:nvSpPr>
        <p:spPr>
          <a:xfrm>
            <a:off x="489426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C6A1845-F7D2-4234-980B-4F316F48B4FB}"/>
              </a:ext>
            </a:extLst>
          </p:cNvPr>
          <p:cNvSpPr/>
          <p:nvPr/>
        </p:nvSpPr>
        <p:spPr>
          <a:xfrm>
            <a:off x="6578359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4261EE7-EB6B-46E3-B32A-36CC14ACC139}"/>
              </a:ext>
            </a:extLst>
          </p:cNvPr>
          <p:cNvCxnSpPr>
            <a:cxnSpLocks/>
            <a:stCxn id="206" idx="3"/>
            <a:endCxn id="204" idx="1"/>
          </p:cNvCxnSpPr>
          <p:nvPr/>
        </p:nvCxnSpPr>
        <p:spPr>
          <a:xfrm>
            <a:off x="6384666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9255BFBB-3B9E-42F2-8DE0-6E3E1277A7E6}"/>
              </a:ext>
            </a:extLst>
          </p:cNvPr>
          <p:cNvSpPr/>
          <p:nvPr/>
        </p:nvSpPr>
        <p:spPr>
          <a:xfrm>
            <a:off x="573631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6F4BB9A5-958D-42F6-80A9-925FFD82B15F}"/>
              </a:ext>
            </a:extLst>
          </p:cNvPr>
          <p:cNvCxnSpPr>
            <a:cxnSpLocks/>
            <a:stCxn id="203" idx="3"/>
            <a:endCxn id="206" idx="1"/>
          </p:cNvCxnSpPr>
          <p:nvPr/>
        </p:nvCxnSpPr>
        <p:spPr>
          <a:xfrm flipV="1">
            <a:off x="554261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E12BFD27-8908-49D2-B16C-16D908C50E6E}"/>
              </a:ext>
            </a:extLst>
          </p:cNvPr>
          <p:cNvSpPr/>
          <p:nvPr/>
        </p:nvSpPr>
        <p:spPr>
          <a:xfrm>
            <a:off x="7420408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269AEE31-F167-4E3E-B981-26595BAE4D0E}"/>
              </a:ext>
            </a:extLst>
          </p:cNvPr>
          <p:cNvCxnSpPr>
            <a:cxnSpLocks/>
            <a:stCxn id="204" idx="3"/>
            <a:endCxn id="208" idx="1"/>
          </p:cNvCxnSpPr>
          <p:nvPr/>
        </p:nvCxnSpPr>
        <p:spPr>
          <a:xfrm>
            <a:off x="7226714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2FDB88F6-699D-49E4-BB33-EC8314B334E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>
          <a:xfrm>
            <a:off x="470173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0" name="그룹 7219">
            <a:extLst>
              <a:ext uri="{FF2B5EF4-FFF2-40B4-BE49-F238E27FC236}">
                <a16:creationId xmlns:a16="http://schemas.microsoft.com/office/drawing/2014/main" id="{FF160FF7-E57A-44FE-95E7-768886FA2DA4}"/>
              </a:ext>
            </a:extLst>
          </p:cNvPr>
          <p:cNvGrpSpPr/>
          <p:nvPr/>
        </p:nvGrpSpPr>
        <p:grpSpPr>
          <a:xfrm>
            <a:off x="585216" y="3980688"/>
            <a:ext cx="897045" cy="897045"/>
            <a:chOff x="585216" y="3980688"/>
            <a:chExt cx="897045" cy="897045"/>
          </a:xfrm>
        </p:grpSpPr>
        <p:sp>
          <p:nvSpPr>
            <p:cNvPr id="7219" name="직사각형 7218">
              <a:extLst>
                <a:ext uri="{FF2B5EF4-FFF2-40B4-BE49-F238E27FC236}">
                  <a16:creationId xmlns:a16="http://schemas.microsoft.com/office/drawing/2014/main" id="{F4A5EEF8-7313-44C2-9FD4-351BB1C12FF3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BA6A79E-263E-46B0-B991-1B705765226A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72204CF3-44B1-4249-A0C0-5C015D355848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00C4752-7105-45B3-8412-D8BD101F394D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1EB7E2-F64D-467E-A867-77B9CF38FD2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91E3A7-7177-499E-BCE8-6239A6964B08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A7DBD1A4-2A81-4655-9F12-912327865546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8E22350-EF3E-4307-B48F-A708F2ADD76C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DEF838D-44BF-4815-BF16-6531C51D14CF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BA122-A401-4562-9A93-79A88455FD5F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D8F58F6D-8558-46DC-B7EC-8D1E6B9D5D1B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8B0C1605-48E9-49C6-B804-829032D88D03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225B7F9-EFDA-4596-91A4-9538AFA15F1E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7DC4D1E2-88C2-492E-B327-BCC5F3E194B9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DB5506E-3383-4930-8290-74CCA456543C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735CB5-8D52-423A-88D4-D64355BC3A55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4DD5E03-C955-4AFE-9FCE-3CD1E391B888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B9AD521-C607-4CBD-B37A-4D94A46D6FB4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F730BBB-C876-4A37-84E5-2DB7E3531BE4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60E8315-C0FD-4703-BCC2-CDA0094156C8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0FA8A725-E97B-4624-A3F5-AFEE9B1E0F49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5371283-23D8-40C1-A63B-852F8542E51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C0268C1-0494-4DFE-822D-BB61EA885F08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E4A1E5D-F5F1-4771-921B-4FC37634C5A8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2E82C23-CEFB-4706-B53A-DF7C7D7EA81E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2C992DB-49A6-4D5E-9F25-5C014EB89673}"/>
              </a:ext>
            </a:extLst>
          </p:cNvPr>
          <p:cNvSpPr/>
          <p:nvPr/>
        </p:nvSpPr>
        <p:spPr>
          <a:xfrm>
            <a:off x="585216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D838B2C-79A4-4AFE-891A-776981ED75A1}"/>
              </a:ext>
            </a:extLst>
          </p:cNvPr>
          <p:cNvSpPr/>
          <p:nvPr/>
        </p:nvSpPr>
        <p:spPr>
          <a:xfrm>
            <a:off x="764625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AB794101-38F0-43D1-972F-4AA379949F6E}"/>
              </a:ext>
            </a:extLst>
          </p:cNvPr>
          <p:cNvSpPr/>
          <p:nvPr/>
        </p:nvSpPr>
        <p:spPr>
          <a:xfrm>
            <a:off x="944034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1BB2881-4EE6-4B54-BC37-0E69F3C2805B}"/>
              </a:ext>
            </a:extLst>
          </p:cNvPr>
          <p:cNvSpPr/>
          <p:nvPr/>
        </p:nvSpPr>
        <p:spPr>
          <a:xfrm>
            <a:off x="1123443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2DBAAD-CD4E-491C-B919-19A867B0C10D}"/>
              </a:ext>
            </a:extLst>
          </p:cNvPr>
          <p:cNvSpPr/>
          <p:nvPr/>
        </p:nvSpPr>
        <p:spPr>
          <a:xfrm>
            <a:off x="1302852" y="4877733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DD02DD4-2BE9-44FB-B416-FE65C6F92481}"/>
              </a:ext>
            </a:extLst>
          </p:cNvPr>
          <p:cNvGrpSpPr/>
          <p:nvPr/>
        </p:nvGrpSpPr>
        <p:grpSpPr>
          <a:xfrm>
            <a:off x="1969008" y="4160097"/>
            <a:ext cx="897045" cy="897045"/>
            <a:chOff x="585216" y="3980688"/>
            <a:chExt cx="897045" cy="897045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DD550C2-5656-4B0A-BBAD-139B8DBB7741}"/>
                </a:ext>
              </a:extLst>
            </p:cNvPr>
            <p:cNvSpPr/>
            <p:nvPr/>
          </p:nvSpPr>
          <p:spPr>
            <a:xfrm>
              <a:off x="585216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09DEB8C-A547-4879-8FDD-D52501C07DED}"/>
                </a:ext>
              </a:extLst>
            </p:cNvPr>
            <p:cNvSpPr/>
            <p:nvPr/>
          </p:nvSpPr>
          <p:spPr>
            <a:xfrm>
              <a:off x="764625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8BB1D9F-8C9C-451B-BB7F-6DFC747379D2}"/>
                </a:ext>
              </a:extLst>
            </p:cNvPr>
            <p:cNvSpPr/>
            <p:nvPr/>
          </p:nvSpPr>
          <p:spPr>
            <a:xfrm>
              <a:off x="944034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BBED7CE-0562-4039-8DBE-E37AD7FAEE59}"/>
                </a:ext>
              </a:extLst>
            </p:cNvPr>
            <p:cNvSpPr/>
            <p:nvPr/>
          </p:nvSpPr>
          <p:spPr>
            <a:xfrm>
              <a:off x="1123443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30392DD-8193-4E7C-801A-1913AE68D98F}"/>
                </a:ext>
              </a:extLst>
            </p:cNvPr>
            <p:cNvSpPr/>
            <p:nvPr/>
          </p:nvSpPr>
          <p:spPr>
            <a:xfrm>
              <a:off x="1302852" y="3980688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4642A1-B2E9-4E99-8B79-C3B15C9927CC}"/>
                </a:ext>
              </a:extLst>
            </p:cNvPr>
            <p:cNvSpPr/>
            <p:nvPr/>
          </p:nvSpPr>
          <p:spPr>
            <a:xfrm>
              <a:off x="585216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CA110409-434F-4AD9-9094-913043091AF2}"/>
                </a:ext>
              </a:extLst>
            </p:cNvPr>
            <p:cNvSpPr/>
            <p:nvPr/>
          </p:nvSpPr>
          <p:spPr>
            <a:xfrm>
              <a:off x="764625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06D65FE5-6F0F-4416-8B2B-C2FCE9A7DCBF}"/>
                </a:ext>
              </a:extLst>
            </p:cNvPr>
            <p:cNvSpPr/>
            <p:nvPr/>
          </p:nvSpPr>
          <p:spPr>
            <a:xfrm>
              <a:off x="944034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A1CBB8A1-C4D5-470C-AC2A-AF106BD5F389}"/>
                </a:ext>
              </a:extLst>
            </p:cNvPr>
            <p:cNvSpPr/>
            <p:nvPr/>
          </p:nvSpPr>
          <p:spPr>
            <a:xfrm>
              <a:off x="1123443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577731C-63F2-4A08-B923-FF622D595471}"/>
                </a:ext>
              </a:extLst>
            </p:cNvPr>
            <p:cNvSpPr/>
            <p:nvPr/>
          </p:nvSpPr>
          <p:spPr>
            <a:xfrm>
              <a:off x="1302852" y="4160097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EADD330-04AB-47ED-B2A9-A8E9FF271E76}"/>
                </a:ext>
              </a:extLst>
            </p:cNvPr>
            <p:cNvSpPr/>
            <p:nvPr/>
          </p:nvSpPr>
          <p:spPr>
            <a:xfrm>
              <a:off x="585216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8FD116E-0BEC-480F-99EB-9ADF15A4FFB6}"/>
                </a:ext>
              </a:extLst>
            </p:cNvPr>
            <p:cNvSpPr/>
            <p:nvPr/>
          </p:nvSpPr>
          <p:spPr>
            <a:xfrm>
              <a:off x="764625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1A1B2B1-7700-40BD-A148-E8C93C8AAC19}"/>
                </a:ext>
              </a:extLst>
            </p:cNvPr>
            <p:cNvSpPr/>
            <p:nvPr/>
          </p:nvSpPr>
          <p:spPr>
            <a:xfrm>
              <a:off x="944034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D4266CE-C25A-4DCF-AA99-DF319EA4324F}"/>
                </a:ext>
              </a:extLst>
            </p:cNvPr>
            <p:cNvSpPr/>
            <p:nvPr/>
          </p:nvSpPr>
          <p:spPr>
            <a:xfrm>
              <a:off x="1123443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16BCCA4-669F-4B7B-8947-4588E0ED968A}"/>
                </a:ext>
              </a:extLst>
            </p:cNvPr>
            <p:cNvSpPr/>
            <p:nvPr/>
          </p:nvSpPr>
          <p:spPr>
            <a:xfrm>
              <a:off x="1302852" y="4339506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D081EF1-7E4B-4D3F-8536-6F288228067F}"/>
                </a:ext>
              </a:extLst>
            </p:cNvPr>
            <p:cNvSpPr/>
            <p:nvPr/>
          </p:nvSpPr>
          <p:spPr>
            <a:xfrm>
              <a:off x="585216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ADBF2FE-B4E7-4EAA-AF48-96307B914B1D}"/>
                </a:ext>
              </a:extLst>
            </p:cNvPr>
            <p:cNvSpPr/>
            <p:nvPr/>
          </p:nvSpPr>
          <p:spPr>
            <a:xfrm>
              <a:off x="764625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E4DC3B73-B867-46C9-B011-29C3B8830B96}"/>
                </a:ext>
              </a:extLst>
            </p:cNvPr>
            <p:cNvSpPr/>
            <p:nvPr/>
          </p:nvSpPr>
          <p:spPr>
            <a:xfrm>
              <a:off x="944034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B70056A3-9A45-4DC6-BAE8-B5E0F8D1423A}"/>
                </a:ext>
              </a:extLst>
            </p:cNvPr>
            <p:cNvSpPr/>
            <p:nvPr/>
          </p:nvSpPr>
          <p:spPr>
            <a:xfrm>
              <a:off x="1123443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70320D0-775D-4BB6-A21C-072B722A52D3}"/>
                </a:ext>
              </a:extLst>
            </p:cNvPr>
            <p:cNvSpPr/>
            <p:nvPr/>
          </p:nvSpPr>
          <p:spPr>
            <a:xfrm>
              <a:off x="1302852" y="4518915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0E3022B4-CF69-47F3-819D-62C2DC6DF410}"/>
                </a:ext>
              </a:extLst>
            </p:cNvPr>
            <p:cNvSpPr/>
            <p:nvPr/>
          </p:nvSpPr>
          <p:spPr>
            <a:xfrm>
              <a:off x="585216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FFB9343-44FC-41D3-8A7F-B0FFF19953FE}"/>
                </a:ext>
              </a:extLst>
            </p:cNvPr>
            <p:cNvSpPr/>
            <p:nvPr/>
          </p:nvSpPr>
          <p:spPr>
            <a:xfrm>
              <a:off x="764625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F986EBFA-7D38-4FEE-8035-EC94AD4ACBB6}"/>
                </a:ext>
              </a:extLst>
            </p:cNvPr>
            <p:cNvSpPr/>
            <p:nvPr/>
          </p:nvSpPr>
          <p:spPr>
            <a:xfrm>
              <a:off x="944034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CFAB849-4FEC-489B-80B4-189ABEF1A8F9}"/>
                </a:ext>
              </a:extLst>
            </p:cNvPr>
            <p:cNvSpPr/>
            <p:nvPr/>
          </p:nvSpPr>
          <p:spPr>
            <a:xfrm>
              <a:off x="1123443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20E13723-2E27-4394-9366-581B258C4CE9}"/>
                </a:ext>
              </a:extLst>
            </p:cNvPr>
            <p:cNvSpPr/>
            <p:nvPr/>
          </p:nvSpPr>
          <p:spPr>
            <a:xfrm>
              <a:off x="1302852" y="4698324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21" name="TextBox 7220">
            <a:extLst>
              <a:ext uri="{FF2B5EF4-FFF2-40B4-BE49-F238E27FC236}">
                <a16:creationId xmlns:a16="http://schemas.microsoft.com/office/drawing/2014/main" id="{4C7305AD-C9E9-410F-A23B-9D6FAF6C122D}"/>
              </a:ext>
            </a:extLst>
          </p:cNvPr>
          <p:cNvSpPr txBox="1"/>
          <p:nvPr/>
        </p:nvSpPr>
        <p:spPr>
          <a:xfrm>
            <a:off x="658740" y="524256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E3CAB6F-3ABA-4223-8EBB-179E625E3814}"/>
              </a:ext>
            </a:extLst>
          </p:cNvPr>
          <p:cNvSpPr txBox="1"/>
          <p:nvPr/>
        </p:nvSpPr>
        <p:spPr>
          <a:xfrm>
            <a:off x="1917140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09D6049-15A0-4BB3-992F-5A3AF3381B3C}"/>
              </a:ext>
            </a:extLst>
          </p:cNvPr>
          <p:cNvSpPr txBox="1"/>
          <p:nvPr/>
        </p:nvSpPr>
        <p:spPr>
          <a:xfrm>
            <a:off x="3231127" y="52287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(6,5)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2" name="그룹 7221">
            <a:extLst>
              <a:ext uri="{FF2B5EF4-FFF2-40B4-BE49-F238E27FC236}">
                <a16:creationId xmlns:a16="http://schemas.microsoft.com/office/drawing/2014/main" id="{C2C2DD6F-59A6-4AB7-86E4-60E69DAA9828}"/>
              </a:ext>
            </a:extLst>
          </p:cNvPr>
          <p:cNvGrpSpPr/>
          <p:nvPr/>
        </p:nvGrpSpPr>
        <p:grpSpPr>
          <a:xfrm>
            <a:off x="3344079" y="3980688"/>
            <a:ext cx="897045" cy="1076454"/>
            <a:chOff x="3344079" y="3980688"/>
            <a:chExt cx="897045" cy="1076454"/>
          </a:xfrm>
        </p:grpSpPr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0729F880-45E7-4C25-B4CD-A3099A50616D}"/>
                </a:ext>
              </a:extLst>
            </p:cNvPr>
            <p:cNvGrpSpPr/>
            <p:nvPr/>
          </p:nvGrpSpPr>
          <p:grpSpPr>
            <a:xfrm>
              <a:off x="3344079" y="3980688"/>
              <a:ext cx="897045" cy="897045"/>
              <a:chOff x="585216" y="3980688"/>
              <a:chExt cx="897045" cy="897045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9CE639CA-6B1E-46EA-B322-AD79D4409899}"/>
                  </a:ext>
                </a:extLst>
              </p:cNvPr>
              <p:cNvSpPr/>
              <p:nvPr/>
            </p:nvSpPr>
            <p:spPr>
              <a:xfrm>
                <a:off x="585216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47816C4-207B-480B-BA39-243B61FC88EE}"/>
                  </a:ext>
                </a:extLst>
              </p:cNvPr>
              <p:cNvSpPr/>
              <p:nvPr/>
            </p:nvSpPr>
            <p:spPr>
              <a:xfrm>
                <a:off x="764625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6A7BF62-B378-414E-B9A2-E77EB5BD1F04}"/>
                  </a:ext>
                </a:extLst>
              </p:cNvPr>
              <p:cNvSpPr/>
              <p:nvPr/>
            </p:nvSpPr>
            <p:spPr>
              <a:xfrm>
                <a:off x="944034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EA5C166-94ED-4B6C-B3D9-9E762FF6504D}"/>
                  </a:ext>
                </a:extLst>
              </p:cNvPr>
              <p:cNvSpPr/>
              <p:nvPr/>
            </p:nvSpPr>
            <p:spPr>
              <a:xfrm>
                <a:off x="1123443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57F0756-073E-4AF7-8F3F-42C87D1AC6AB}"/>
                  </a:ext>
                </a:extLst>
              </p:cNvPr>
              <p:cNvSpPr/>
              <p:nvPr/>
            </p:nvSpPr>
            <p:spPr>
              <a:xfrm>
                <a:off x="1302852" y="3980688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4AE924A3-E276-4E69-8B98-C46BAADE3577}"/>
                  </a:ext>
                </a:extLst>
              </p:cNvPr>
              <p:cNvSpPr/>
              <p:nvPr/>
            </p:nvSpPr>
            <p:spPr>
              <a:xfrm>
                <a:off x="585216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C6B81491-AA41-457C-B0B1-AB9CA9FEBDE1}"/>
                  </a:ext>
                </a:extLst>
              </p:cNvPr>
              <p:cNvSpPr/>
              <p:nvPr/>
            </p:nvSpPr>
            <p:spPr>
              <a:xfrm>
                <a:off x="764625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057C68FA-9138-4531-99C8-8F321AB40BA9}"/>
                  </a:ext>
                </a:extLst>
              </p:cNvPr>
              <p:cNvSpPr/>
              <p:nvPr/>
            </p:nvSpPr>
            <p:spPr>
              <a:xfrm>
                <a:off x="944034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0953045-2F4C-4EFA-A25C-DEDE1596CAE4}"/>
                  </a:ext>
                </a:extLst>
              </p:cNvPr>
              <p:cNvSpPr/>
              <p:nvPr/>
            </p:nvSpPr>
            <p:spPr>
              <a:xfrm>
                <a:off x="1123443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FDF817F6-8EEE-43B3-9B16-20256370D68D}"/>
                  </a:ext>
                </a:extLst>
              </p:cNvPr>
              <p:cNvSpPr/>
              <p:nvPr/>
            </p:nvSpPr>
            <p:spPr>
              <a:xfrm>
                <a:off x="1302852" y="4160097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8BF7E7D-2E24-4D7B-A8F7-4409FCEA3915}"/>
                  </a:ext>
                </a:extLst>
              </p:cNvPr>
              <p:cNvSpPr/>
              <p:nvPr/>
            </p:nvSpPr>
            <p:spPr>
              <a:xfrm>
                <a:off x="585216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A3F2C6DF-C8B5-415C-8450-742E0482DDBC}"/>
                  </a:ext>
                </a:extLst>
              </p:cNvPr>
              <p:cNvSpPr/>
              <p:nvPr/>
            </p:nvSpPr>
            <p:spPr>
              <a:xfrm>
                <a:off x="764625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4C496A-4C9A-4FA9-A56C-74EF30813DD0}"/>
                  </a:ext>
                </a:extLst>
              </p:cNvPr>
              <p:cNvSpPr/>
              <p:nvPr/>
            </p:nvSpPr>
            <p:spPr>
              <a:xfrm>
                <a:off x="944034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EE391A5C-64BA-49BB-B0FB-6B5B0FD78993}"/>
                  </a:ext>
                </a:extLst>
              </p:cNvPr>
              <p:cNvSpPr/>
              <p:nvPr/>
            </p:nvSpPr>
            <p:spPr>
              <a:xfrm>
                <a:off x="1123443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744ED412-E89C-42BB-B6AA-E3B30BCF3E04}"/>
                  </a:ext>
                </a:extLst>
              </p:cNvPr>
              <p:cNvSpPr/>
              <p:nvPr/>
            </p:nvSpPr>
            <p:spPr>
              <a:xfrm>
                <a:off x="1302852" y="4339506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A37CBAE-1DFF-4586-8622-30648290D6E2}"/>
                  </a:ext>
                </a:extLst>
              </p:cNvPr>
              <p:cNvSpPr/>
              <p:nvPr/>
            </p:nvSpPr>
            <p:spPr>
              <a:xfrm>
                <a:off x="585216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F152C16D-8C90-46F2-9288-77BA2B5B5430}"/>
                  </a:ext>
                </a:extLst>
              </p:cNvPr>
              <p:cNvSpPr/>
              <p:nvPr/>
            </p:nvSpPr>
            <p:spPr>
              <a:xfrm>
                <a:off x="764625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3D191801-9979-4C94-AE4A-216ED6BCD2E9}"/>
                  </a:ext>
                </a:extLst>
              </p:cNvPr>
              <p:cNvSpPr/>
              <p:nvPr/>
            </p:nvSpPr>
            <p:spPr>
              <a:xfrm>
                <a:off x="944034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4E4A423F-B289-4F21-9524-C77FEED6499A}"/>
                  </a:ext>
                </a:extLst>
              </p:cNvPr>
              <p:cNvSpPr/>
              <p:nvPr/>
            </p:nvSpPr>
            <p:spPr>
              <a:xfrm>
                <a:off x="1123443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D1E8A5C-E75A-4116-9CED-7261BD793DB4}"/>
                  </a:ext>
                </a:extLst>
              </p:cNvPr>
              <p:cNvSpPr/>
              <p:nvPr/>
            </p:nvSpPr>
            <p:spPr>
              <a:xfrm>
                <a:off x="1302852" y="4518915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BB241D4-A08E-4A07-9535-6725369FB854}"/>
                  </a:ext>
                </a:extLst>
              </p:cNvPr>
              <p:cNvSpPr/>
              <p:nvPr/>
            </p:nvSpPr>
            <p:spPr>
              <a:xfrm>
                <a:off x="585216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987FCD3F-C63E-475A-8323-364FC606C475}"/>
                  </a:ext>
                </a:extLst>
              </p:cNvPr>
              <p:cNvSpPr/>
              <p:nvPr/>
            </p:nvSpPr>
            <p:spPr>
              <a:xfrm>
                <a:off x="764625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91D38EF-8801-40D9-9D1B-4A9B1AA071BC}"/>
                  </a:ext>
                </a:extLst>
              </p:cNvPr>
              <p:cNvSpPr/>
              <p:nvPr/>
            </p:nvSpPr>
            <p:spPr>
              <a:xfrm>
                <a:off x="944034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102C5669-5AA0-41B7-A47E-94614B033644}"/>
                  </a:ext>
                </a:extLst>
              </p:cNvPr>
              <p:cNvSpPr/>
              <p:nvPr/>
            </p:nvSpPr>
            <p:spPr>
              <a:xfrm>
                <a:off x="1123443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1791111-2070-4E44-98FE-AC7DE4EF6731}"/>
                  </a:ext>
                </a:extLst>
              </p:cNvPr>
              <p:cNvSpPr/>
              <p:nvPr/>
            </p:nvSpPr>
            <p:spPr>
              <a:xfrm>
                <a:off x="1302852" y="4698324"/>
                <a:ext cx="179409" cy="17940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F22211EB-E28E-455C-B250-1C99BC63E154}"/>
                </a:ext>
              </a:extLst>
            </p:cNvPr>
            <p:cNvSpPr/>
            <p:nvPr/>
          </p:nvSpPr>
          <p:spPr>
            <a:xfrm>
              <a:off x="3344079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3ADBD8EA-7BBF-46C4-A092-975201DCF1A9}"/>
                </a:ext>
              </a:extLst>
            </p:cNvPr>
            <p:cNvSpPr/>
            <p:nvPr/>
          </p:nvSpPr>
          <p:spPr>
            <a:xfrm>
              <a:off x="3523488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D2F8D86D-F7D9-4656-BFD6-4D094A55CF64}"/>
                </a:ext>
              </a:extLst>
            </p:cNvPr>
            <p:cNvSpPr/>
            <p:nvPr/>
          </p:nvSpPr>
          <p:spPr>
            <a:xfrm>
              <a:off x="3702897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DF30FF51-31E1-414A-B61E-BB30396E4904}"/>
                </a:ext>
              </a:extLst>
            </p:cNvPr>
            <p:cNvSpPr/>
            <p:nvPr/>
          </p:nvSpPr>
          <p:spPr>
            <a:xfrm>
              <a:off x="3882306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776C3431-5EC3-461F-8894-379B8CD49E3A}"/>
                </a:ext>
              </a:extLst>
            </p:cNvPr>
            <p:cNvSpPr/>
            <p:nvPr/>
          </p:nvSpPr>
          <p:spPr>
            <a:xfrm>
              <a:off x="4061715" y="4877733"/>
              <a:ext cx="179409" cy="17940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487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FC59B-C002-44F4-9AB8-D4C547D64E6E}"/>
              </a:ext>
            </a:extLst>
          </p:cNvPr>
          <p:cNvSpPr txBox="1"/>
          <p:nvPr/>
        </p:nvSpPr>
        <p:spPr>
          <a:xfrm>
            <a:off x="6669024" y="9237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dropout_ration = 0.2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F819D8-110D-4BAA-96FC-4495C071C774}"/>
              </a:ext>
            </a:extLst>
          </p:cNvPr>
          <p:cNvSpPr/>
          <p:nvPr/>
        </p:nvSpPr>
        <p:spPr>
          <a:xfrm>
            <a:off x="8923086" y="138541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9E26D5-3F09-42AE-8042-039B77146F23}"/>
              </a:ext>
            </a:extLst>
          </p:cNvPr>
          <p:cNvSpPr/>
          <p:nvPr/>
        </p:nvSpPr>
        <p:spPr>
          <a:xfrm>
            <a:off x="7618542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F42FEE-C7EF-4C9E-878A-CC1FD5DBBA30}"/>
              </a:ext>
            </a:extLst>
          </p:cNvPr>
          <p:cNvSpPr/>
          <p:nvPr/>
        </p:nvSpPr>
        <p:spPr>
          <a:xfrm>
            <a:off x="8270814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6FB43E-C2B0-433F-834A-7B7EF52F981C}"/>
              </a:ext>
            </a:extLst>
          </p:cNvPr>
          <p:cNvSpPr/>
          <p:nvPr/>
        </p:nvSpPr>
        <p:spPr>
          <a:xfrm>
            <a:off x="8923086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D75AB8-1E7F-4392-B790-562DE00509C9}"/>
              </a:ext>
            </a:extLst>
          </p:cNvPr>
          <p:cNvSpPr/>
          <p:nvPr/>
        </p:nvSpPr>
        <p:spPr>
          <a:xfrm>
            <a:off x="9575358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CDA2F-39D9-419A-8656-49BE71A6BD60}"/>
              </a:ext>
            </a:extLst>
          </p:cNvPr>
          <p:cNvSpPr/>
          <p:nvPr/>
        </p:nvSpPr>
        <p:spPr>
          <a:xfrm>
            <a:off x="10227630" y="237391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DF048-3883-485D-89F8-BEF423742E88}"/>
              </a:ext>
            </a:extLst>
          </p:cNvPr>
          <p:cNvSpPr/>
          <p:nvPr/>
        </p:nvSpPr>
        <p:spPr>
          <a:xfrm>
            <a:off x="7618542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7C7EBC-CEC3-4884-ABB7-3F7EC01215E7}"/>
              </a:ext>
            </a:extLst>
          </p:cNvPr>
          <p:cNvSpPr/>
          <p:nvPr/>
        </p:nvSpPr>
        <p:spPr>
          <a:xfrm>
            <a:off x="8270814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0F0C94-3330-4EB1-AD41-71A1C0D8D2F5}"/>
              </a:ext>
            </a:extLst>
          </p:cNvPr>
          <p:cNvSpPr/>
          <p:nvPr/>
        </p:nvSpPr>
        <p:spPr>
          <a:xfrm>
            <a:off x="8923086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A6C21-4862-4677-A9D7-791A46280BBF}"/>
              </a:ext>
            </a:extLst>
          </p:cNvPr>
          <p:cNvSpPr/>
          <p:nvPr/>
        </p:nvSpPr>
        <p:spPr>
          <a:xfrm>
            <a:off x="9575358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C90F9E-0C5F-4BE5-830B-F00C76650E34}"/>
              </a:ext>
            </a:extLst>
          </p:cNvPr>
          <p:cNvSpPr/>
          <p:nvPr/>
        </p:nvSpPr>
        <p:spPr>
          <a:xfrm>
            <a:off x="10227630" y="3032283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B0F6-59CD-4C6C-8BB7-C00EB8721D46}"/>
              </a:ext>
            </a:extLst>
          </p:cNvPr>
          <p:cNvSpPr/>
          <p:nvPr/>
        </p:nvSpPr>
        <p:spPr>
          <a:xfrm>
            <a:off x="7618542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412476-FB6F-43C3-9FCB-19C65C2F1518}"/>
              </a:ext>
            </a:extLst>
          </p:cNvPr>
          <p:cNvSpPr/>
          <p:nvPr/>
        </p:nvSpPr>
        <p:spPr>
          <a:xfrm>
            <a:off x="8270814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2BF08D-09BD-4AE1-9A2A-A1F27FB349B5}"/>
              </a:ext>
            </a:extLst>
          </p:cNvPr>
          <p:cNvSpPr/>
          <p:nvPr/>
        </p:nvSpPr>
        <p:spPr>
          <a:xfrm>
            <a:off x="8923086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CCC91-3159-49CF-BB73-08480B521057}"/>
              </a:ext>
            </a:extLst>
          </p:cNvPr>
          <p:cNvSpPr/>
          <p:nvPr/>
        </p:nvSpPr>
        <p:spPr>
          <a:xfrm>
            <a:off x="9575358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55658DB-B7CF-42CA-8D17-9FA39888F602}"/>
              </a:ext>
            </a:extLst>
          </p:cNvPr>
          <p:cNvSpPr/>
          <p:nvPr/>
        </p:nvSpPr>
        <p:spPr>
          <a:xfrm>
            <a:off x="10227630" y="3690651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16AED21-A577-408A-9CE8-74AD0E6895D0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7786182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2B7661-8769-414B-BC4C-8AB0750F798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30254D-4701-49A9-AD85-29748EEDCB6A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V="1">
            <a:off x="10395270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4B8B23A-18A1-43E6-AE7C-132BB312C2B7}"/>
              </a:ext>
            </a:extLst>
          </p:cNvPr>
          <p:cNvCxnSpPr>
            <a:cxnSpLocks/>
            <a:stCxn id="22" idx="0"/>
            <a:endCxn id="15" idx="4"/>
          </p:cNvCxnSpPr>
          <p:nvPr/>
        </p:nvCxnSpPr>
        <p:spPr>
          <a:xfrm flipH="1" flipV="1">
            <a:off x="8438454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337A61-BB83-49AA-9879-383D1FCA2650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786182" y="3367563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CDA4-F103-4562-B427-4A351B59C7A6}"/>
              </a:ext>
            </a:extLst>
          </p:cNvPr>
          <p:cNvCxnSpPr>
            <a:cxnSpLocks/>
            <a:stCxn id="23" idx="0"/>
            <a:endCxn id="15" idx="4"/>
          </p:cNvCxnSpPr>
          <p:nvPr/>
        </p:nvCxnSpPr>
        <p:spPr>
          <a:xfrm flipH="1" flipV="1">
            <a:off x="8438454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58D915-421F-4885-9D7F-D7185D68A525}"/>
              </a:ext>
            </a:extLst>
          </p:cNvPr>
          <p:cNvCxnSpPr>
            <a:cxnSpLocks/>
          </p:cNvCxnSpPr>
          <p:nvPr/>
        </p:nvCxnSpPr>
        <p:spPr>
          <a:xfrm flipV="1">
            <a:off x="8429310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D04D8C-7203-4A11-8CA2-6455739C7E59}"/>
              </a:ext>
            </a:extLst>
          </p:cNvPr>
          <p:cNvCxnSpPr>
            <a:cxnSpLocks/>
          </p:cNvCxnSpPr>
          <p:nvPr/>
        </p:nvCxnSpPr>
        <p:spPr>
          <a:xfrm flipV="1">
            <a:off x="103861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B8C535-EB21-4E90-AAA0-E9B9B39FA6FE}"/>
              </a:ext>
            </a:extLst>
          </p:cNvPr>
          <p:cNvCxnSpPr>
            <a:cxnSpLocks/>
          </p:cNvCxnSpPr>
          <p:nvPr/>
        </p:nvCxnSpPr>
        <p:spPr>
          <a:xfrm flipH="1" flipV="1">
            <a:off x="7767894" y="2684811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F8BA53-90D4-42C9-83CF-CCA419B2CD4B}"/>
              </a:ext>
            </a:extLst>
          </p:cNvPr>
          <p:cNvCxnSpPr>
            <a:cxnSpLocks/>
          </p:cNvCxnSpPr>
          <p:nvPr/>
        </p:nvCxnSpPr>
        <p:spPr>
          <a:xfrm flipH="1" flipV="1">
            <a:off x="90815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3EFA73-6EE9-463D-A685-15F5DE83417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7786182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0AFEA0-D2B7-4B2B-B70D-1F97511DE6AE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9090726" y="1720690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36C071-4EEB-4EBE-9920-3045F8A2EFBC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9090726" y="1720690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BD295A-8B37-42F8-AE5B-620D55C52011}"/>
              </a:ext>
            </a:extLst>
          </p:cNvPr>
          <p:cNvCxnSpPr/>
          <p:nvPr/>
        </p:nvCxnSpPr>
        <p:spPr>
          <a:xfrm flipH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97E094F-C85E-4E98-8432-FE93CAA9E87E}"/>
              </a:ext>
            </a:extLst>
          </p:cNvPr>
          <p:cNvCxnSpPr>
            <a:cxnSpLocks/>
          </p:cNvCxnSpPr>
          <p:nvPr/>
        </p:nvCxnSpPr>
        <p:spPr>
          <a:xfrm flipH="1" flipV="1">
            <a:off x="9624459" y="2426064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94ED84-C398-4856-8977-992AB3C22600}"/>
              </a:ext>
            </a:extLst>
          </p:cNvPr>
          <p:cNvCxnSpPr/>
          <p:nvPr/>
        </p:nvCxnSpPr>
        <p:spPr>
          <a:xfrm flipH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0514FAC-3304-4BE3-BF94-86BC17AEE975}"/>
              </a:ext>
            </a:extLst>
          </p:cNvPr>
          <p:cNvCxnSpPr>
            <a:cxnSpLocks/>
          </p:cNvCxnSpPr>
          <p:nvPr/>
        </p:nvCxnSpPr>
        <p:spPr>
          <a:xfrm flipH="1" flipV="1">
            <a:off x="7667643" y="3078812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F8858EE-A495-4E9C-A3F3-8E6CDA9EE070}"/>
              </a:ext>
            </a:extLst>
          </p:cNvPr>
          <p:cNvCxnSpPr/>
          <p:nvPr/>
        </p:nvCxnSpPr>
        <p:spPr>
          <a:xfrm flipH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A733A8-C5B0-4205-AD67-5EE5FF33A12A}"/>
              </a:ext>
            </a:extLst>
          </p:cNvPr>
          <p:cNvCxnSpPr>
            <a:cxnSpLocks/>
          </p:cNvCxnSpPr>
          <p:nvPr/>
        </p:nvCxnSpPr>
        <p:spPr>
          <a:xfrm flipH="1" flipV="1">
            <a:off x="8321505" y="3743276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2A7AC6E-74CA-4E6E-8190-0467E979B0A3}"/>
              </a:ext>
            </a:extLst>
          </p:cNvPr>
          <p:cNvCxnSpPr>
            <a:cxnSpLocks/>
            <a:stCxn id="15" idx="0"/>
            <a:endCxn id="13" idx="4"/>
          </p:cNvCxnSpPr>
          <p:nvPr/>
        </p:nvCxnSpPr>
        <p:spPr>
          <a:xfrm flipV="1">
            <a:off x="8438454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D962A5F-DD4D-4A1E-9BDA-AC9C454A2BAF}"/>
              </a:ext>
            </a:extLst>
          </p:cNvPr>
          <p:cNvCxnSpPr>
            <a:cxnSpLocks/>
            <a:stCxn id="18" idx="0"/>
            <a:endCxn id="9" idx="4"/>
          </p:cNvCxnSpPr>
          <p:nvPr/>
        </p:nvCxnSpPr>
        <p:spPr>
          <a:xfrm flipH="1" flipV="1">
            <a:off x="7786182" y="2709195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402B5A4-5017-43FD-95ED-0EB6CF0E7C81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8438454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AF65A8C-A4EA-440A-8CC7-A10F80499955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9090726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B550B68-200A-466F-A9E7-C9DEB4B4AE8C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2750235-FD98-4B95-BD03-CA2AEC8B883C}"/>
              </a:ext>
            </a:extLst>
          </p:cNvPr>
          <p:cNvCxnSpPr>
            <a:cxnSpLocks/>
            <a:stCxn id="22" idx="0"/>
            <a:endCxn id="17" idx="4"/>
          </p:cNvCxnSpPr>
          <p:nvPr/>
        </p:nvCxnSpPr>
        <p:spPr>
          <a:xfrm flipV="1">
            <a:off x="9742998" y="3367563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AD4580-751F-4A27-AEA5-A26551D0A0AA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9742998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523D93A-B072-4476-9E35-829540B5EB17}"/>
              </a:ext>
            </a:extLst>
          </p:cNvPr>
          <p:cNvCxnSpPr>
            <a:cxnSpLocks/>
            <a:stCxn id="19" idx="0"/>
            <a:endCxn id="16" idx="4"/>
          </p:cNvCxnSpPr>
          <p:nvPr/>
        </p:nvCxnSpPr>
        <p:spPr>
          <a:xfrm flipV="1">
            <a:off x="7786182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94FCA85-FC09-4DB2-A0CE-D47F320FB752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H="1" flipV="1">
            <a:off x="9090726" y="3367563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B9B69B9-EE64-4C53-AC17-0BCC80168A81}"/>
              </a:ext>
            </a:extLst>
          </p:cNvPr>
          <p:cNvCxnSpPr>
            <a:cxnSpLocks/>
            <a:stCxn id="23" idx="0"/>
            <a:endCxn id="16" idx="4"/>
          </p:cNvCxnSpPr>
          <p:nvPr/>
        </p:nvCxnSpPr>
        <p:spPr>
          <a:xfrm flipH="1"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911F80-6AD7-4D1A-8F4A-96636CFF8A53}"/>
              </a:ext>
            </a:extLst>
          </p:cNvPr>
          <p:cNvCxnSpPr>
            <a:cxnSpLocks/>
            <a:stCxn id="10" idx="0"/>
            <a:endCxn id="8" idx="4"/>
          </p:cNvCxnSpPr>
          <p:nvPr/>
        </p:nvCxnSpPr>
        <p:spPr>
          <a:xfrm flipV="1">
            <a:off x="8438454" y="1720690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8D74E8A-5301-4EFC-81BD-34C2AAC957B3}"/>
              </a:ext>
            </a:extLst>
          </p:cNvPr>
          <p:cNvCxnSpPr>
            <a:cxnSpLocks/>
            <a:stCxn id="15" idx="0"/>
            <a:endCxn id="10" idx="4"/>
          </p:cNvCxnSpPr>
          <p:nvPr/>
        </p:nvCxnSpPr>
        <p:spPr>
          <a:xfrm flipV="1">
            <a:off x="8438454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3BA973-F475-4307-8E37-8D2E3CDF1741}"/>
              </a:ext>
            </a:extLst>
          </p:cNvPr>
          <p:cNvCxnSpPr>
            <a:cxnSpLocks/>
            <a:stCxn id="16" idx="0"/>
            <a:endCxn id="10" idx="4"/>
          </p:cNvCxnSpPr>
          <p:nvPr/>
        </p:nvCxnSpPr>
        <p:spPr>
          <a:xfrm flipH="1" flipV="1">
            <a:off x="8438454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910447B1-10D1-426E-8867-24D630B762DC}"/>
              </a:ext>
            </a:extLst>
          </p:cNvPr>
          <p:cNvCxnSpPr>
            <a:cxnSpLocks/>
            <a:stCxn id="17" idx="0"/>
            <a:endCxn id="10" idx="4"/>
          </p:cNvCxnSpPr>
          <p:nvPr/>
        </p:nvCxnSpPr>
        <p:spPr>
          <a:xfrm flipH="1" flipV="1">
            <a:off x="8438454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2A42600-1B55-400C-A456-0F0A7B35769E}"/>
              </a:ext>
            </a:extLst>
          </p:cNvPr>
          <p:cNvCxnSpPr>
            <a:cxnSpLocks/>
            <a:stCxn id="17" idx="0"/>
            <a:endCxn id="11" idx="4"/>
          </p:cNvCxnSpPr>
          <p:nvPr/>
        </p:nvCxnSpPr>
        <p:spPr>
          <a:xfrm flipH="1" flipV="1">
            <a:off x="9090726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0407301A-FA04-4AA4-BF12-2C0BEC66E9B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9742998" y="2709195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67B58F3-AD2D-49E3-8572-7E014FB8F49A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9090726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1F8BAE0-461A-4B2F-AE29-5ADB81BAC1F2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V="1">
            <a:off x="9090726" y="2709195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4787930F-BBBD-486E-B72C-436C24709B14}"/>
              </a:ext>
            </a:extLst>
          </p:cNvPr>
          <p:cNvCxnSpPr>
            <a:cxnSpLocks/>
            <a:stCxn id="16" idx="0"/>
            <a:endCxn id="9" idx="4"/>
          </p:cNvCxnSpPr>
          <p:nvPr/>
        </p:nvCxnSpPr>
        <p:spPr>
          <a:xfrm flipH="1" flipV="1">
            <a:off x="7786182" y="2709195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20AA35E-2167-4004-A96A-EA49731A8EBF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7786182" y="3367563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AC2E2FAC-2466-4A93-B183-B3C7BEE1E68B}"/>
              </a:ext>
            </a:extLst>
          </p:cNvPr>
          <p:cNvCxnSpPr>
            <a:cxnSpLocks/>
            <a:stCxn id="21" idx="0"/>
            <a:endCxn id="18" idx="4"/>
          </p:cNvCxnSpPr>
          <p:nvPr/>
        </p:nvCxnSpPr>
        <p:spPr>
          <a:xfrm flipV="1">
            <a:off x="9090726" y="3367563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B79BA6CF-DA11-4BD7-8285-1FE813A412DF}"/>
              </a:ext>
            </a:extLst>
          </p:cNvPr>
          <p:cNvCxnSpPr>
            <a:cxnSpLocks/>
            <a:stCxn id="17" idx="0"/>
            <a:endCxn id="9" idx="4"/>
          </p:cNvCxnSpPr>
          <p:nvPr/>
        </p:nvCxnSpPr>
        <p:spPr>
          <a:xfrm flipH="1" flipV="1">
            <a:off x="7786182" y="2709195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0" name="TextBox 7209">
            <a:extLst>
              <a:ext uri="{FF2B5EF4-FFF2-40B4-BE49-F238E27FC236}">
                <a16:creationId xmlns:a16="http://schemas.microsoft.com/office/drawing/2014/main" id="{F1AE621E-836E-4E9A-892F-66CD899E74DF}"/>
              </a:ext>
            </a:extLst>
          </p:cNvPr>
          <p:cNvSpPr txBox="1"/>
          <p:nvPr/>
        </p:nvSpPr>
        <p:spPr>
          <a:xfrm>
            <a:off x="-334203" y="790575"/>
            <a:ext cx="79271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5B99E20-38A9-455A-AD57-39F37471CC0D}"/>
              </a:ext>
            </a:extLst>
          </p:cNvPr>
          <p:cNvSpPr/>
          <p:nvPr/>
        </p:nvSpPr>
        <p:spPr>
          <a:xfrm>
            <a:off x="3277023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9C4E5E-DB1F-45F9-B0B5-B6F67685D9E1}"/>
              </a:ext>
            </a:extLst>
          </p:cNvPr>
          <p:cNvSpPr/>
          <p:nvPr/>
        </p:nvSpPr>
        <p:spPr>
          <a:xfrm>
            <a:off x="3456432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B46143-185E-4075-B15A-EA380AAA0B34}"/>
              </a:ext>
            </a:extLst>
          </p:cNvPr>
          <p:cNvSpPr/>
          <p:nvPr/>
        </p:nvSpPr>
        <p:spPr>
          <a:xfrm>
            <a:off x="3635841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ED22F0-1D65-426F-A62E-7BB3155C95E9}"/>
              </a:ext>
            </a:extLst>
          </p:cNvPr>
          <p:cNvSpPr/>
          <p:nvPr/>
        </p:nvSpPr>
        <p:spPr>
          <a:xfrm>
            <a:off x="3815250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906602-F1D9-45C0-BBBA-1F1F790FBF3B}"/>
              </a:ext>
            </a:extLst>
          </p:cNvPr>
          <p:cNvSpPr/>
          <p:nvPr/>
        </p:nvSpPr>
        <p:spPr>
          <a:xfrm>
            <a:off x="3994659" y="4724400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21725A-5C50-457C-A9CA-EDDF799215D0}"/>
              </a:ext>
            </a:extLst>
          </p:cNvPr>
          <p:cNvSpPr/>
          <p:nvPr/>
        </p:nvSpPr>
        <p:spPr>
          <a:xfrm>
            <a:off x="3277023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306F2AF-0DB7-4258-8E1C-21EC46B94A39}"/>
              </a:ext>
            </a:extLst>
          </p:cNvPr>
          <p:cNvSpPr/>
          <p:nvPr/>
        </p:nvSpPr>
        <p:spPr>
          <a:xfrm>
            <a:off x="3456432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F579070-E61E-455E-B9E7-9D523462015D}"/>
              </a:ext>
            </a:extLst>
          </p:cNvPr>
          <p:cNvSpPr/>
          <p:nvPr/>
        </p:nvSpPr>
        <p:spPr>
          <a:xfrm>
            <a:off x="3635841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A0CB139-4BEE-492C-972A-BA5720B14E28}"/>
              </a:ext>
            </a:extLst>
          </p:cNvPr>
          <p:cNvSpPr/>
          <p:nvPr/>
        </p:nvSpPr>
        <p:spPr>
          <a:xfrm>
            <a:off x="3815250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A99B017-E1A8-49A4-895F-B7FCEE3B7C15}"/>
              </a:ext>
            </a:extLst>
          </p:cNvPr>
          <p:cNvSpPr/>
          <p:nvPr/>
        </p:nvSpPr>
        <p:spPr>
          <a:xfrm>
            <a:off x="3994659" y="4903809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11D46E-A5B2-44DE-9012-AF908B0A5E7B}"/>
              </a:ext>
            </a:extLst>
          </p:cNvPr>
          <p:cNvSpPr/>
          <p:nvPr/>
        </p:nvSpPr>
        <p:spPr>
          <a:xfrm>
            <a:off x="3277023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E09AF0-1F17-4C1D-9A85-410FC935107F}"/>
              </a:ext>
            </a:extLst>
          </p:cNvPr>
          <p:cNvSpPr/>
          <p:nvPr/>
        </p:nvSpPr>
        <p:spPr>
          <a:xfrm>
            <a:off x="3456432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94FEB5-1AE6-4B0C-8296-6DD482B42F30}"/>
              </a:ext>
            </a:extLst>
          </p:cNvPr>
          <p:cNvSpPr/>
          <p:nvPr/>
        </p:nvSpPr>
        <p:spPr>
          <a:xfrm>
            <a:off x="3635841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F95B30-20C8-46F7-BA3E-ED02371D721E}"/>
              </a:ext>
            </a:extLst>
          </p:cNvPr>
          <p:cNvSpPr/>
          <p:nvPr/>
        </p:nvSpPr>
        <p:spPr>
          <a:xfrm>
            <a:off x="3815250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0FD533-8B71-44A4-8D06-43CDF8544EB3}"/>
              </a:ext>
            </a:extLst>
          </p:cNvPr>
          <p:cNvSpPr/>
          <p:nvPr/>
        </p:nvSpPr>
        <p:spPr>
          <a:xfrm>
            <a:off x="3994659" y="5083218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7855008-A1D2-4BD9-8D0C-3BEB536111D7}"/>
              </a:ext>
            </a:extLst>
          </p:cNvPr>
          <p:cNvSpPr/>
          <p:nvPr/>
        </p:nvSpPr>
        <p:spPr>
          <a:xfrm>
            <a:off x="3277023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07FDB8-8DAD-476D-B650-C570CD424AC1}"/>
              </a:ext>
            </a:extLst>
          </p:cNvPr>
          <p:cNvSpPr/>
          <p:nvPr/>
        </p:nvSpPr>
        <p:spPr>
          <a:xfrm>
            <a:off x="3456432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A87FA68-F10D-4643-8C03-052D8672C5D2}"/>
              </a:ext>
            </a:extLst>
          </p:cNvPr>
          <p:cNvSpPr/>
          <p:nvPr/>
        </p:nvSpPr>
        <p:spPr>
          <a:xfrm>
            <a:off x="3635841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9BE89F-3E31-4FFB-88F7-40852D63AC48}"/>
              </a:ext>
            </a:extLst>
          </p:cNvPr>
          <p:cNvSpPr/>
          <p:nvPr/>
        </p:nvSpPr>
        <p:spPr>
          <a:xfrm>
            <a:off x="3815250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7D1F30F-AE2A-4B3E-AB56-1FD0C3994F8A}"/>
              </a:ext>
            </a:extLst>
          </p:cNvPr>
          <p:cNvSpPr/>
          <p:nvPr/>
        </p:nvSpPr>
        <p:spPr>
          <a:xfrm>
            <a:off x="3994659" y="5262627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9E4083-29D9-495E-AD08-E735DBB5BA9B}"/>
              </a:ext>
            </a:extLst>
          </p:cNvPr>
          <p:cNvSpPr/>
          <p:nvPr/>
        </p:nvSpPr>
        <p:spPr>
          <a:xfrm>
            <a:off x="3277023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D076B-F505-4DE8-95B3-BE0873BAD4DB}"/>
              </a:ext>
            </a:extLst>
          </p:cNvPr>
          <p:cNvSpPr/>
          <p:nvPr/>
        </p:nvSpPr>
        <p:spPr>
          <a:xfrm>
            <a:off x="3456432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B5B5129-9C19-4439-9328-E48B7983DE23}"/>
              </a:ext>
            </a:extLst>
          </p:cNvPr>
          <p:cNvSpPr/>
          <p:nvPr/>
        </p:nvSpPr>
        <p:spPr>
          <a:xfrm>
            <a:off x="3635841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9E66DDD-C581-4F98-B6DE-4DF32F8936FB}"/>
              </a:ext>
            </a:extLst>
          </p:cNvPr>
          <p:cNvSpPr/>
          <p:nvPr/>
        </p:nvSpPr>
        <p:spPr>
          <a:xfrm>
            <a:off x="3815250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C148B2-E299-473D-8BDD-0294D0511845}"/>
              </a:ext>
            </a:extLst>
          </p:cNvPr>
          <p:cNvSpPr/>
          <p:nvPr/>
        </p:nvSpPr>
        <p:spPr>
          <a:xfrm>
            <a:off x="3994659" y="5442036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A564E2-8074-4640-BA86-AADD8F950CEB}"/>
              </a:ext>
            </a:extLst>
          </p:cNvPr>
          <p:cNvSpPr/>
          <p:nvPr/>
        </p:nvSpPr>
        <p:spPr>
          <a:xfrm>
            <a:off x="3277023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72A4C9-D6F1-4C65-B5DC-5E495C308524}"/>
              </a:ext>
            </a:extLst>
          </p:cNvPr>
          <p:cNvSpPr/>
          <p:nvPr/>
        </p:nvSpPr>
        <p:spPr>
          <a:xfrm>
            <a:off x="3456432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4859A-AEEF-4A02-883B-BCB28318B387}"/>
              </a:ext>
            </a:extLst>
          </p:cNvPr>
          <p:cNvSpPr/>
          <p:nvPr/>
        </p:nvSpPr>
        <p:spPr>
          <a:xfrm>
            <a:off x="3635841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A7F96C-B9F4-4DC3-A30A-A81DEF2EA1FA}"/>
              </a:ext>
            </a:extLst>
          </p:cNvPr>
          <p:cNvSpPr/>
          <p:nvPr/>
        </p:nvSpPr>
        <p:spPr>
          <a:xfrm>
            <a:off x="3815250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5168DB-2950-473D-9C12-A231A53BC667}"/>
              </a:ext>
            </a:extLst>
          </p:cNvPr>
          <p:cNvSpPr/>
          <p:nvPr/>
        </p:nvSpPr>
        <p:spPr>
          <a:xfrm>
            <a:off x="3994659" y="5621445"/>
            <a:ext cx="179409" cy="1794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A8AF-7806-42E7-932A-EB5C4B5DD82C}"/>
              </a:ext>
            </a:extLst>
          </p:cNvPr>
          <p:cNvSpPr txBox="1"/>
          <p:nvPr/>
        </p:nvSpPr>
        <p:spPr>
          <a:xfrm>
            <a:off x="3460666" y="57494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9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38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374326" y="1650584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6265863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6637719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6265863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6637719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5220494" y="1978152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/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1∗2+2∗0+3∗1+0∗0+1∗1+2∗2+3∗1+0∗0+1∗2=15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39A0BA-674A-4CF3-A0B8-60F0FE5DE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11" y="3368223"/>
                <a:ext cx="947015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17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743712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115568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1487424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1859280" y="142036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743712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115568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1487424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1859280" y="179222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743712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115568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1487424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1859280" y="216408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743712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115568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1487424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1859280" y="253593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3529425" y="1635521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8564BEE-4B9A-46C5-AC44-A56174133938}"/>
              </a:ext>
            </a:extLst>
          </p:cNvPr>
          <p:cNvSpPr/>
          <p:nvPr/>
        </p:nvSpPr>
        <p:spPr>
          <a:xfrm>
            <a:off x="8496999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EEA63D8-64AA-4125-92CE-5318C05E7EE2}"/>
              </a:ext>
            </a:extLst>
          </p:cNvPr>
          <p:cNvSpPr/>
          <p:nvPr/>
        </p:nvSpPr>
        <p:spPr>
          <a:xfrm>
            <a:off x="8868855" y="182144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CFEEB01-AB3E-4635-9769-D16FBA5C15C8}"/>
              </a:ext>
            </a:extLst>
          </p:cNvPr>
          <p:cNvSpPr/>
          <p:nvPr/>
        </p:nvSpPr>
        <p:spPr>
          <a:xfrm>
            <a:off x="8496999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E1195CD-5A3B-4AB2-8995-61DD82A4DB2C}"/>
              </a:ext>
            </a:extLst>
          </p:cNvPr>
          <p:cNvSpPr/>
          <p:nvPr/>
        </p:nvSpPr>
        <p:spPr>
          <a:xfrm>
            <a:off x="8868855" y="219330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7451630" y="200737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2822448" y="197815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5E9B1C-C5A7-45C4-8AFE-6408C698ECE8}"/>
              </a:ext>
            </a:extLst>
          </p:cNvPr>
          <p:cNvSpPr/>
          <p:nvPr/>
        </p:nvSpPr>
        <p:spPr>
          <a:xfrm>
            <a:off x="5897214" y="19781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1BE8-999B-415F-B2BC-42764E37AEBB}"/>
              </a:ext>
            </a:extLst>
          </p:cNvPr>
          <p:cNvSpPr txBox="1"/>
          <p:nvPr/>
        </p:nvSpPr>
        <p:spPr>
          <a:xfrm>
            <a:off x="5254370" y="18792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783545" y="30795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3851960" y="307959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1E63F9-5D95-4813-A2EC-5B0DDE29F97D}"/>
              </a:ext>
            </a:extLst>
          </p:cNvPr>
          <p:cNvSpPr txBox="1"/>
          <p:nvPr/>
        </p:nvSpPr>
        <p:spPr>
          <a:xfrm>
            <a:off x="5942699" y="306628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161770" y="3028890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32867033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269556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641412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013268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385124" y="231343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269556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641412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013268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385124" y="268528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269556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641412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013268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385124" y="305714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269556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641412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013268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385124" y="34290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C48980-A44A-4372-A2CF-6D92FEBA4714}"/>
              </a:ext>
            </a:extLst>
          </p:cNvPr>
          <p:cNvGrpSpPr/>
          <p:nvPr/>
        </p:nvGrpSpPr>
        <p:grpSpPr>
          <a:xfrm>
            <a:off x="4672893" y="2358360"/>
            <a:ext cx="1115568" cy="1115568"/>
            <a:chOff x="3626295" y="1606296"/>
            <a:chExt cx="1115568" cy="111556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4165557-9E32-4E5E-A52C-A084F2C9F27A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B24D5E2-EDFD-4D32-8EF5-263D5D5CE57E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17410C9-8421-4FA1-B3CD-3DA2CEFD6C6F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CA069D-F51C-4E33-BFEB-8B8DA8D220AC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A1C6DDA-8FAF-4516-A055-48499B371F15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0803837-9F3A-4F54-A46B-6372A78936AA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43E330-3EE8-4F35-A5B8-54178FFFA0A0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BBB2192-A8F6-401E-8117-DAE67FCA5B6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E6F34FC-B775-4694-AB47-B9D796E09E90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373067" y="2801797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877999" y="277558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163294" y="470642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29375" y="47380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8092491" y="468736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44F80D-D5E5-447A-A792-FA8B34728222}"/>
              </a:ext>
            </a:extLst>
          </p:cNvPr>
          <p:cNvSpPr/>
          <p:nvPr/>
        </p:nvSpPr>
        <p:spPr>
          <a:xfrm>
            <a:off x="2754710" y="231343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3D6453-5451-430E-AE24-9E1B6C8F6B56}"/>
              </a:ext>
            </a:extLst>
          </p:cNvPr>
          <p:cNvSpPr/>
          <p:nvPr/>
        </p:nvSpPr>
        <p:spPr>
          <a:xfrm>
            <a:off x="2754710" y="268528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59B9BD-8B31-403A-8493-78B2E879D4D1}"/>
              </a:ext>
            </a:extLst>
          </p:cNvPr>
          <p:cNvSpPr/>
          <p:nvPr/>
        </p:nvSpPr>
        <p:spPr>
          <a:xfrm>
            <a:off x="2754710" y="305714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41DDBF-7228-4405-8F5A-A524BAD940F0}"/>
              </a:ext>
            </a:extLst>
          </p:cNvPr>
          <p:cNvSpPr/>
          <p:nvPr/>
        </p:nvSpPr>
        <p:spPr>
          <a:xfrm>
            <a:off x="2754710" y="342900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622184F-5960-4AFA-89A7-577F7C9FE7F6}"/>
              </a:ext>
            </a:extLst>
          </p:cNvPr>
          <p:cNvSpPr/>
          <p:nvPr/>
        </p:nvSpPr>
        <p:spPr>
          <a:xfrm>
            <a:off x="1269556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141708-887B-4438-942B-0E4DEF92FE58}"/>
              </a:ext>
            </a:extLst>
          </p:cNvPr>
          <p:cNvSpPr/>
          <p:nvPr/>
        </p:nvSpPr>
        <p:spPr>
          <a:xfrm>
            <a:off x="1641412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7F74DE-EB90-4815-AFF5-8C2B5B0F4234}"/>
              </a:ext>
            </a:extLst>
          </p:cNvPr>
          <p:cNvSpPr/>
          <p:nvPr/>
        </p:nvSpPr>
        <p:spPr>
          <a:xfrm>
            <a:off x="2013268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B974DD-7350-4691-8C19-D5A12C84AA03}"/>
              </a:ext>
            </a:extLst>
          </p:cNvPr>
          <p:cNvSpPr/>
          <p:nvPr/>
        </p:nvSpPr>
        <p:spPr>
          <a:xfrm>
            <a:off x="2385124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BE43583-9199-4E89-A438-B455FF578D65}"/>
              </a:ext>
            </a:extLst>
          </p:cNvPr>
          <p:cNvSpPr/>
          <p:nvPr/>
        </p:nvSpPr>
        <p:spPr>
          <a:xfrm>
            <a:off x="2754710" y="380085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171774" y="120006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6-3+1=4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9F8406-4024-4E14-84F8-481C44F2142A}"/>
              </a:ext>
            </a:extLst>
          </p:cNvPr>
          <p:cNvSpPr/>
          <p:nvPr/>
        </p:nvSpPr>
        <p:spPr>
          <a:xfrm>
            <a:off x="1269556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DAF423-CEAF-4C92-A14E-0551C53E0601}"/>
              </a:ext>
            </a:extLst>
          </p:cNvPr>
          <p:cNvSpPr/>
          <p:nvPr/>
        </p:nvSpPr>
        <p:spPr>
          <a:xfrm>
            <a:off x="1641412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337EA8-CD8A-4E57-9E0C-71957C9E9C95}"/>
              </a:ext>
            </a:extLst>
          </p:cNvPr>
          <p:cNvSpPr/>
          <p:nvPr/>
        </p:nvSpPr>
        <p:spPr>
          <a:xfrm>
            <a:off x="2013268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403C48-B16E-4367-B78E-A9C8CDC46396}"/>
              </a:ext>
            </a:extLst>
          </p:cNvPr>
          <p:cNvSpPr/>
          <p:nvPr/>
        </p:nvSpPr>
        <p:spPr>
          <a:xfrm>
            <a:off x="2385124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38100-DF2E-4435-BC38-2D6BF17F81D8}"/>
              </a:ext>
            </a:extLst>
          </p:cNvPr>
          <p:cNvSpPr/>
          <p:nvPr/>
        </p:nvSpPr>
        <p:spPr>
          <a:xfrm>
            <a:off x="2754710" y="195120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0E2AC-E8C4-467D-AF96-3927477AB219}"/>
              </a:ext>
            </a:extLst>
          </p:cNvPr>
          <p:cNvSpPr/>
          <p:nvPr/>
        </p:nvSpPr>
        <p:spPr>
          <a:xfrm>
            <a:off x="897699" y="2313753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38320C-AAA8-4A49-9F28-5A589B2CFA53}"/>
              </a:ext>
            </a:extLst>
          </p:cNvPr>
          <p:cNvSpPr/>
          <p:nvPr/>
        </p:nvSpPr>
        <p:spPr>
          <a:xfrm>
            <a:off x="897699" y="2685609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1F09D1F-38BD-40FC-970D-75DEEFA0F5C8}"/>
              </a:ext>
            </a:extLst>
          </p:cNvPr>
          <p:cNvSpPr/>
          <p:nvPr/>
        </p:nvSpPr>
        <p:spPr>
          <a:xfrm>
            <a:off x="897699" y="305746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7D90FF-A9BB-405D-A5B9-613CC02D6D73}"/>
              </a:ext>
            </a:extLst>
          </p:cNvPr>
          <p:cNvSpPr/>
          <p:nvPr/>
        </p:nvSpPr>
        <p:spPr>
          <a:xfrm>
            <a:off x="897699" y="342932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F306-3435-40EC-8A44-9B9C8F202E37}"/>
              </a:ext>
            </a:extLst>
          </p:cNvPr>
          <p:cNvSpPr/>
          <p:nvPr/>
        </p:nvSpPr>
        <p:spPr>
          <a:xfrm>
            <a:off x="897699" y="380117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44C081-6697-40B6-AC8A-E2ABBCD375B8}"/>
              </a:ext>
            </a:extLst>
          </p:cNvPr>
          <p:cNvSpPr/>
          <p:nvPr/>
        </p:nvSpPr>
        <p:spPr>
          <a:xfrm>
            <a:off x="897699" y="195152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8A3DE-563A-4DEB-9C31-5E1EE491E077}"/>
              </a:ext>
            </a:extLst>
          </p:cNvPr>
          <p:cNvSpPr/>
          <p:nvPr/>
        </p:nvSpPr>
        <p:spPr>
          <a:xfrm>
            <a:off x="7684008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90940-9E38-43CF-90E1-E91375FFFFE5}"/>
              </a:ext>
            </a:extLst>
          </p:cNvPr>
          <p:cNvSpPr/>
          <p:nvPr/>
        </p:nvSpPr>
        <p:spPr>
          <a:xfrm>
            <a:off x="8055864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643FB-180E-4BC4-89F0-654A36C35508}"/>
              </a:ext>
            </a:extLst>
          </p:cNvPr>
          <p:cNvSpPr/>
          <p:nvPr/>
        </p:nvSpPr>
        <p:spPr>
          <a:xfrm>
            <a:off x="8427720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0BA9B-09F1-40D3-B2D2-632AE57BA4F2}"/>
              </a:ext>
            </a:extLst>
          </p:cNvPr>
          <p:cNvSpPr/>
          <p:nvPr/>
        </p:nvSpPr>
        <p:spPr>
          <a:xfrm>
            <a:off x="8799576" y="217810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E2DDD-F38A-4C21-90E3-E54B85CCE06E}"/>
              </a:ext>
            </a:extLst>
          </p:cNvPr>
          <p:cNvSpPr/>
          <p:nvPr/>
        </p:nvSpPr>
        <p:spPr>
          <a:xfrm>
            <a:off x="7684008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E6BCEB-E99C-4AFF-91BE-95112163D51E}"/>
              </a:ext>
            </a:extLst>
          </p:cNvPr>
          <p:cNvSpPr/>
          <p:nvPr/>
        </p:nvSpPr>
        <p:spPr>
          <a:xfrm>
            <a:off x="8055864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BBF91-A278-4348-A86A-0F2426E69C3A}"/>
              </a:ext>
            </a:extLst>
          </p:cNvPr>
          <p:cNvSpPr/>
          <p:nvPr/>
        </p:nvSpPr>
        <p:spPr>
          <a:xfrm>
            <a:off x="8427720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12A20C-D569-42A5-ABD5-65F3572CB846}"/>
              </a:ext>
            </a:extLst>
          </p:cNvPr>
          <p:cNvSpPr/>
          <p:nvPr/>
        </p:nvSpPr>
        <p:spPr>
          <a:xfrm>
            <a:off x="8799576" y="254995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50C079-47D9-435A-A2D6-9A7822104E3C}"/>
              </a:ext>
            </a:extLst>
          </p:cNvPr>
          <p:cNvSpPr/>
          <p:nvPr/>
        </p:nvSpPr>
        <p:spPr>
          <a:xfrm>
            <a:off x="7684008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1A596-031D-49D1-967A-AE4587EC9627}"/>
              </a:ext>
            </a:extLst>
          </p:cNvPr>
          <p:cNvSpPr/>
          <p:nvPr/>
        </p:nvSpPr>
        <p:spPr>
          <a:xfrm>
            <a:off x="8055864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B14BB9-B2BF-4C74-8F07-DEABB3238C6A}"/>
              </a:ext>
            </a:extLst>
          </p:cNvPr>
          <p:cNvSpPr/>
          <p:nvPr/>
        </p:nvSpPr>
        <p:spPr>
          <a:xfrm>
            <a:off x="8427720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4FACC8-4F2A-4327-8AA0-ED94C4423700}"/>
              </a:ext>
            </a:extLst>
          </p:cNvPr>
          <p:cNvSpPr/>
          <p:nvPr/>
        </p:nvSpPr>
        <p:spPr>
          <a:xfrm>
            <a:off x="8799576" y="292181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22B6F4-1119-4029-8C5F-952398245CFB}"/>
              </a:ext>
            </a:extLst>
          </p:cNvPr>
          <p:cNvSpPr/>
          <p:nvPr/>
        </p:nvSpPr>
        <p:spPr>
          <a:xfrm>
            <a:off x="7684008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33CAA-EEB3-457F-B5AC-A34F0756CB7E}"/>
              </a:ext>
            </a:extLst>
          </p:cNvPr>
          <p:cNvSpPr/>
          <p:nvPr/>
        </p:nvSpPr>
        <p:spPr>
          <a:xfrm>
            <a:off x="8055864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8C6C2-AFB6-44CD-B475-33376D516B21}"/>
              </a:ext>
            </a:extLst>
          </p:cNvPr>
          <p:cNvSpPr/>
          <p:nvPr/>
        </p:nvSpPr>
        <p:spPr>
          <a:xfrm>
            <a:off x="8427720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EBF477-0AAB-4376-8A33-38CF9ECF0540}"/>
              </a:ext>
            </a:extLst>
          </p:cNvPr>
          <p:cNvSpPr/>
          <p:nvPr/>
        </p:nvSpPr>
        <p:spPr>
          <a:xfrm>
            <a:off x="8799576" y="329366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29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8A8EA9-F8E1-44DD-9121-DE1A8AF4A948}"/>
              </a:ext>
            </a:extLst>
          </p:cNvPr>
          <p:cNvSpPr/>
          <p:nvPr/>
        </p:nvSpPr>
        <p:spPr>
          <a:xfrm>
            <a:off x="1387530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6ABA8A-F21A-4190-A439-4AE17B8D04ED}"/>
              </a:ext>
            </a:extLst>
          </p:cNvPr>
          <p:cNvSpPr/>
          <p:nvPr/>
        </p:nvSpPr>
        <p:spPr>
          <a:xfrm>
            <a:off x="1759386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523188D-3323-4AFE-AAB3-13696094F4E4}"/>
              </a:ext>
            </a:extLst>
          </p:cNvPr>
          <p:cNvSpPr/>
          <p:nvPr/>
        </p:nvSpPr>
        <p:spPr>
          <a:xfrm>
            <a:off x="2131242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B561AF-E624-4338-B636-D7417862E633}"/>
              </a:ext>
            </a:extLst>
          </p:cNvPr>
          <p:cNvSpPr/>
          <p:nvPr/>
        </p:nvSpPr>
        <p:spPr>
          <a:xfrm>
            <a:off x="2503098" y="123677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CF737C1-AEEB-44AC-90F6-FF09CCE347CE}"/>
              </a:ext>
            </a:extLst>
          </p:cNvPr>
          <p:cNvSpPr/>
          <p:nvPr/>
        </p:nvSpPr>
        <p:spPr>
          <a:xfrm>
            <a:off x="1387530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8550926-D145-4DA8-9F4E-418CD8260509}"/>
              </a:ext>
            </a:extLst>
          </p:cNvPr>
          <p:cNvSpPr/>
          <p:nvPr/>
        </p:nvSpPr>
        <p:spPr>
          <a:xfrm>
            <a:off x="1759386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2CE725-FE00-4183-BD9A-1651EE108542}"/>
              </a:ext>
            </a:extLst>
          </p:cNvPr>
          <p:cNvSpPr/>
          <p:nvPr/>
        </p:nvSpPr>
        <p:spPr>
          <a:xfrm>
            <a:off x="2131242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D28DD9-557C-4AF2-A1BF-08A1B755AF57}"/>
              </a:ext>
            </a:extLst>
          </p:cNvPr>
          <p:cNvSpPr/>
          <p:nvPr/>
        </p:nvSpPr>
        <p:spPr>
          <a:xfrm>
            <a:off x="2503098" y="160863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675E407-5E49-4E4E-9B53-C6E0483139A6}"/>
              </a:ext>
            </a:extLst>
          </p:cNvPr>
          <p:cNvSpPr/>
          <p:nvPr/>
        </p:nvSpPr>
        <p:spPr>
          <a:xfrm>
            <a:off x="1387530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1CFB7A9-84F0-42EC-B46C-F47604ADD4D4}"/>
              </a:ext>
            </a:extLst>
          </p:cNvPr>
          <p:cNvSpPr/>
          <p:nvPr/>
        </p:nvSpPr>
        <p:spPr>
          <a:xfrm>
            <a:off x="1759386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36E42AB-EC35-4C7C-A4EA-1769EC67FF52}"/>
              </a:ext>
            </a:extLst>
          </p:cNvPr>
          <p:cNvSpPr/>
          <p:nvPr/>
        </p:nvSpPr>
        <p:spPr>
          <a:xfrm>
            <a:off x="2131242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6305DFC-CAE4-48F7-A33B-6E1E34A7098E}"/>
              </a:ext>
            </a:extLst>
          </p:cNvPr>
          <p:cNvSpPr/>
          <p:nvPr/>
        </p:nvSpPr>
        <p:spPr>
          <a:xfrm>
            <a:off x="2503098" y="198048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6A5D514-279B-4C1F-95CD-EEDFF8177870}"/>
              </a:ext>
            </a:extLst>
          </p:cNvPr>
          <p:cNvSpPr/>
          <p:nvPr/>
        </p:nvSpPr>
        <p:spPr>
          <a:xfrm>
            <a:off x="1387530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D0818D7-7DE9-4F3D-9CCD-392EA6553488}"/>
              </a:ext>
            </a:extLst>
          </p:cNvPr>
          <p:cNvSpPr/>
          <p:nvPr/>
        </p:nvSpPr>
        <p:spPr>
          <a:xfrm>
            <a:off x="1759386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85F88A-DDDB-4E9A-85DF-9BEAB1927FBF}"/>
              </a:ext>
            </a:extLst>
          </p:cNvPr>
          <p:cNvSpPr/>
          <p:nvPr/>
        </p:nvSpPr>
        <p:spPr>
          <a:xfrm>
            <a:off x="2131242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7F5A31-8086-433C-A535-824E466845A7}"/>
              </a:ext>
            </a:extLst>
          </p:cNvPr>
          <p:cNvSpPr/>
          <p:nvPr/>
        </p:nvSpPr>
        <p:spPr>
          <a:xfrm>
            <a:off x="2503098" y="235234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B059BE-A767-4A5D-B894-F03CA19F0A54}"/>
              </a:ext>
            </a:extLst>
          </p:cNvPr>
          <p:cNvSpPr/>
          <p:nvPr/>
        </p:nvSpPr>
        <p:spPr>
          <a:xfrm>
            <a:off x="6491041" y="1725140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784B0E-37EA-49E4-AC91-CB96AF6626F7}"/>
              </a:ext>
            </a:extLst>
          </p:cNvPr>
          <p:cNvSpPr/>
          <p:nvPr/>
        </p:nvSpPr>
        <p:spPr>
          <a:xfrm>
            <a:off x="3995973" y="1698925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65295-7677-4D36-8E9E-4CD09A62C979}"/>
              </a:ext>
            </a:extLst>
          </p:cNvPr>
          <p:cNvSpPr txBox="1"/>
          <p:nvPr/>
        </p:nvSpPr>
        <p:spPr>
          <a:xfrm>
            <a:off x="1387530" y="5117201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DE0C1C-60F6-48DE-B238-4AC23403F11D}"/>
              </a:ext>
            </a:extLst>
          </p:cNvPr>
          <p:cNvSpPr txBox="1"/>
          <p:nvPr/>
        </p:nvSpPr>
        <p:spPr>
          <a:xfrm>
            <a:off x="4878065" y="51172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693AF0-0028-4EA8-802D-03FD4B6139CE}"/>
              </a:ext>
            </a:extLst>
          </p:cNvPr>
          <p:cNvSpPr txBox="1"/>
          <p:nvPr/>
        </p:nvSpPr>
        <p:spPr>
          <a:xfrm>
            <a:off x="7528770" y="5117201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BCE9D-F775-4EBF-9BFB-ADC4B7C5A9FE}"/>
              </a:ext>
            </a:extLst>
          </p:cNvPr>
          <p:cNvSpPr txBox="1"/>
          <p:nvPr/>
        </p:nvSpPr>
        <p:spPr>
          <a:xfrm>
            <a:off x="4287570" y="87589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4165557-9E32-4E5E-A52C-A084F2C9F27A}"/>
              </a:ext>
            </a:extLst>
          </p:cNvPr>
          <p:cNvSpPr/>
          <p:nvPr/>
        </p:nvSpPr>
        <p:spPr>
          <a:xfrm>
            <a:off x="4662403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24D5E2-EDFD-4D32-8EF5-263D5D5CE57E}"/>
              </a:ext>
            </a:extLst>
          </p:cNvPr>
          <p:cNvSpPr/>
          <p:nvPr/>
        </p:nvSpPr>
        <p:spPr>
          <a:xfrm>
            <a:off x="5034259" y="157527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CA069D-F51C-4E33-BFEB-8B8DA8D220AC}"/>
              </a:ext>
            </a:extLst>
          </p:cNvPr>
          <p:cNvSpPr/>
          <p:nvPr/>
        </p:nvSpPr>
        <p:spPr>
          <a:xfrm>
            <a:off x="4662403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C6DDA-8FAF-4516-A055-48499B371F15}"/>
              </a:ext>
            </a:extLst>
          </p:cNvPr>
          <p:cNvSpPr/>
          <p:nvPr/>
        </p:nvSpPr>
        <p:spPr>
          <a:xfrm>
            <a:off x="5034259" y="194712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BB97A2-499C-4AAD-AC99-93276A8CFB42}"/>
              </a:ext>
            </a:extLst>
          </p:cNvPr>
          <p:cNvSpPr/>
          <p:nvPr/>
        </p:nvSpPr>
        <p:spPr>
          <a:xfrm>
            <a:off x="7616054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EEA3E6-B7E1-4506-939B-191AB5F53712}"/>
              </a:ext>
            </a:extLst>
          </p:cNvPr>
          <p:cNvSpPr/>
          <p:nvPr/>
        </p:nvSpPr>
        <p:spPr>
          <a:xfrm>
            <a:off x="7987910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830CDC6-AC2A-4AB2-B5FD-385B961F1C3D}"/>
              </a:ext>
            </a:extLst>
          </p:cNvPr>
          <p:cNvSpPr/>
          <p:nvPr/>
        </p:nvSpPr>
        <p:spPr>
          <a:xfrm>
            <a:off x="8359766" y="14684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220D681-3808-458F-B3F6-ABDDD888EA8D}"/>
              </a:ext>
            </a:extLst>
          </p:cNvPr>
          <p:cNvSpPr/>
          <p:nvPr/>
        </p:nvSpPr>
        <p:spPr>
          <a:xfrm>
            <a:off x="7616054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5C742-9574-47BB-BA20-B92AE4DBFA88}"/>
              </a:ext>
            </a:extLst>
          </p:cNvPr>
          <p:cNvSpPr/>
          <p:nvPr/>
        </p:nvSpPr>
        <p:spPr>
          <a:xfrm>
            <a:off x="7987910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6A3F454-62E1-40F9-BD3D-AEB9A32F0452}"/>
              </a:ext>
            </a:extLst>
          </p:cNvPr>
          <p:cNvSpPr/>
          <p:nvPr/>
        </p:nvSpPr>
        <p:spPr>
          <a:xfrm>
            <a:off x="8359766" y="18402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76682C-6626-41DD-B6AD-74E041792325}"/>
              </a:ext>
            </a:extLst>
          </p:cNvPr>
          <p:cNvSpPr/>
          <p:nvPr/>
        </p:nvSpPr>
        <p:spPr>
          <a:xfrm>
            <a:off x="7616054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2216475-8B3A-4AF7-A9E7-B8C220CCB4A7}"/>
              </a:ext>
            </a:extLst>
          </p:cNvPr>
          <p:cNvSpPr/>
          <p:nvPr/>
        </p:nvSpPr>
        <p:spPr>
          <a:xfrm>
            <a:off x="7987910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6B91F4-A8E8-4D6A-A8A3-16913B4BE01E}"/>
              </a:ext>
            </a:extLst>
          </p:cNvPr>
          <p:cNvSpPr/>
          <p:nvPr/>
        </p:nvSpPr>
        <p:spPr>
          <a:xfrm>
            <a:off x="8359766" y="22121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2B2C31-B4A4-482B-A3BB-3FF26E84EB71}"/>
              </a:ext>
            </a:extLst>
          </p:cNvPr>
          <p:cNvSpPr/>
          <p:nvPr/>
        </p:nvSpPr>
        <p:spPr>
          <a:xfrm>
            <a:off x="1449547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268EAE-CD34-48F8-A3A7-3445F0D0FD33}"/>
              </a:ext>
            </a:extLst>
          </p:cNvPr>
          <p:cNvSpPr/>
          <p:nvPr/>
        </p:nvSpPr>
        <p:spPr>
          <a:xfrm>
            <a:off x="1821403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F30DA85-6E45-44CF-8199-BB8EBF9AED56}"/>
              </a:ext>
            </a:extLst>
          </p:cNvPr>
          <p:cNvSpPr/>
          <p:nvPr/>
        </p:nvSpPr>
        <p:spPr>
          <a:xfrm>
            <a:off x="2193259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CC5B89-4B0B-4340-B61A-5280B948D74F}"/>
              </a:ext>
            </a:extLst>
          </p:cNvPr>
          <p:cNvSpPr/>
          <p:nvPr/>
        </p:nvSpPr>
        <p:spPr>
          <a:xfrm>
            <a:off x="2565115" y="3293816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2F431C-2E09-482C-8822-F5FB281143AC}"/>
              </a:ext>
            </a:extLst>
          </p:cNvPr>
          <p:cNvSpPr/>
          <p:nvPr/>
        </p:nvSpPr>
        <p:spPr>
          <a:xfrm>
            <a:off x="1449547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722717-1E92-4F02-B741-936F6A179AE1}"/>
              </a:ext>
            </a:extLst>
          </p:cNvPr>
          <p:cNvSpPr/>
          <p:nvPr/>
        </p:nvSpPr>
        <p:spPr>
          <a:xfrm>
            <a:off x="1821403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5B595BA-4784-477B-8C6E-2B6D92D9155D}"/>
              </a:ext>
            </a:extLst>
          </p:cNvPr>
          <p:cNvSpPr/>
          <p:nvPr/>
        </p:nvSpPr>
        <p:spPr>
          <a:xfrm>
            <a:off x="2193259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3B0088-7AD7-4159-8703-0F7D3BBB96EA}"/>
              </a:ext>
            </a:extLst>
          </p:cNvPr>
          <p:cNvSpPr/>
          <p:nvPr/>
        </p:nvSpPr>
        <p:spPr>
          <a:xfrm>
            <a:off x="2565115" y="3665672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F48BE9-91C0-4A4F-B726-7EA808D06942}"/>
              </a:ext>
            </a:extLst>
          </p:cNvPr>
          <p:cNvSpPr/>
          <p:nvPr/>
        </p:nvSpPr>
        <p:spPr>
          <a:xfrm>
            <a:off x="1449547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468849B-3E03-4C1E-8903-7A4564CD96DD}"/>
              </a:ext>
            </a:extLst>
          </p:cNvPr>
          <p:cNvSpPr/>
          <p:nvPr/>
        </p:nvSpPr>
        <p:spPr>
          <a:xfrm>
            <a:off x="1821403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6A9162B-25D9-4F7D-8442-66D0EE91183E}"/>
              </a:ext>
            </a:extLst>
          </p:cNvPr>
          <p:cNvSpPr/>
          <p:nvPr/>
        </p:nvSpPr>
        <p:spPr>
          <a:xfrm>
            <a:off x="2193259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CF41E1-11DC-4514-94C4-AAB660B69F59}"/>
              </a:ext>
            </a:extLst>
          </p:cNvPr>
          <p:cNvSpPr/>
          <p:nvPr/>
        </p:nvSpPr>
        <p:spPr>
          <a:xfrm>
            <a:off x="2565115" y="4037528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F42EE8-13EA-4885-A999-E12354E45338}"/>
              </a:ext>
            </a:extLst>
          </p:cNvPr>
          <p:cNvSpPr/>
          <p:nvPr/>
        </p:nvSpPr>
        <p:spPr>
          <a:xfrm>
            <a:off x="1449547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38A6CE-1618-4B8E-BBA7-30A6E3A67E0B}"/>
              </a:ext>
            </a:extLst>
          </p:cNvPr>
          <p:cNvSpPr/>
          <p:nvPr/>
        </p:nvSpPr>
        <p:spPr>
          <a:xfrm>
            <a:off x="1821403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6851E38-6E0E-418A-A2B2-888CA744BE8B}"/>
              </a:ext>
            </a:extLst>
          </p:cNvPr>
          <p:cNvSpPr/>
          <p:nvPr/>
        </p:nvSpPr>
        <p:spPr>
          <a:xfrm>
            <a:off x="2193259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7A89F43-2923-46D6-86EE-800D2B4A9087}"/>
              </a:ext>
            </a:extLst>
          </p:cNvPr>
          <p:cNvSpPr/>
          <p:nvPr/>
        </p:nvSpPr>
        <p:spPr>
          <a:xfrm>
            <a:off x="2565115" y="440938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9A56C601-F87D-4F6A-9F09-AAEC326EB05D}"/>
              </a:ext>
            </a:extLst>
          </p:cNvPr>
          <p:cNvSpPr/>
          <p:nvPr/>
        </p:nvSpPr>
        <p:spPr>
          <a:xfrm>
            <a:off x="6553058" y="3782181"/>
            <a:ext cx="595090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CD44DC1-13AB-4139-87B9-FA03CEBE62EE}"/>
              </a:ext>
            </a:extLst>
          </p:cNvPr>
          <p:cNvSpPr/>
          <p:nvPr/>
        </p:nvSpPr>
        <p:spPr>
          <a:xfrm>
            <a:off x="4057990" y="3755966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886427-44A9-467E-BD7B-21B44FA3AE35}"/>
              </a:ext>
            </a:extLst>
          </p:cNvPr>
          <p:cNvSpPr txBox="1"/>
          <p:nvPr/>
        </p:nvSpPr>
        <p:spPr>
          <a:xfrm>
            <a:off x="4265232" y="2785515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E306007-00E4-4B91-A734-B7F7B4A9A65C}"/>
              </a:ext>
            </a:extLst>
          </p:cNvPr>
          <p:cNvSpPr/>
          <p:nvPr/>
        </p:nvSpPr>
        <p:spPr>
          <a:xfrm>
            <a:off x="4662403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A8CFE-1105-44C6-9FA7-46030249532D}"/>
              </a:ext>
            </a:extLst>
          </p:cNvPr>
          <p:cNvSpPr/>
          <p:nvPr/>
        </p:nvSpPr>
        <p:spPr>
          <a:xfrm>
            <a:off x="5034259" y="363669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6AEB188-77F9-4B60-B3CE-DE0C1C6A3062}"/>
              </a:ext>
            </a:extLst>
          </p:cNvPr>
          <p:cNvSpPr/>
          <p:nvPr/>
        </p:nvSpPr>
        <p:spPr>
          <a:xfrm>
            <a:off x="4662403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60E6F3-2C8A-4678-ABAE-B2F5EC6D98ED}"/>
              </a:ext>
            </a:extLst>
          </p:cNvPr>
          <p:cNvSpPr/>
          <p:nvPr/>
        </p:nvSpPr>
        <p:spPr>
          <a:xfrm>
            <a:off x="5034259" y="400855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259F41-FE92-4082-8D73-C264CA35B300}"/>
              </a:ext>
            </a:extLst>
          </p:cNvPr>
          <p:cNvSpPr/>
          <p:nvPr/>
        </p:nvSpPr>
        <p:spPr>
          <a:xfrm>
            <a:off x="7678071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E06890-98AB-48EF-A4DC-3819053A191E}"/>
              </a:ext>
            </a:extLst>
          </p:cNvPr>
          <p:cNvSpPr/>
          <p:nvPr/>
        </p:nvSpPr>
        <p:spPr>
          <a:xfrm>
            <a:off x="8049927" y="3525464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C653E31-A445-4F2C-AEA9-F85C63FE6ABF}"/>
              </a:ext>
            </a:extLst>
          </p:cNvPr>
          <p:cNvSpPr/>
          <p:nvPr/>
        </p:nvSpPr>
        <p:spPr>
          <a:xfrm>
            <a:off x="7678071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A1615B-8BA0-48D0-8953-7A63E11522F2}"/>
              </a:ext>
            </a:extLst>
          </p:cNvPr>
          <p:cNvSpPr/>
          <p:nvPr/>
        </p:nvSpPr>
        <p:spPr>
          <a:xfrm>
            <a:off x="8049927" y="3897320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64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914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:1, Stride:1,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916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:0, Stride:2,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:(3,3)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3245632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7+2∗0−3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977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스트라이드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/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E261AF-F793-470F-80AD-BCFF9A44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1149096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/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648374-363A-4337-9697-2321D533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672" y="2246830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D9C3BEB-2EC7-44DD-AFCB-A4D558827109}"/>
              </a:ext>
            </a:extLst>
          </p:cNvPr>
          <p:cNvSpPr txBox="1"/>
          <p:nvPr/>
        </p:nvSpPr>
        <p:spPr>
          <a:xfrm>
            <a:off x="7050024" y="1149096"/>
            <a:ext cx="1913985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 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 높이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A4D5-D7C8-496D-A7B9-A8A985B03AA8}"/>
              </a:ext>
            </a:extLst>
          </p:cNvPr>
          <p:cNvSpPr txBox="1"/>
          <p:nvPr/>
        </p:nvSpPr>
        <p:spPr>
          <a:xfrm>
            <a:off x="1097280" y="3633216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:2, Stride:3,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:(5,5)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/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9634D-8DFE-4DF7-98C9-4D4A8998E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4383932"/>
                <a:ext cx="4155561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/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BD359-62B0-49EF-B31F-F942B581C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80" y="5444636"/>
                <a:ext cx="4225900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682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BC1A8B-4D4D-4217-94E3-E325E4286DA0}"/>
              </a:ext>
            </a:extLst>
          </p:cNvPr>
          <p:cNvSpPr/>
          <p:nvPr/>
        </p:nvSpPr>
        <p:spPr>
          <a:xfrm>
            <a:off x="2344602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58006C-0E4A-43E6-B133-D26269CE03D4}"/>
              </a:ext>
            </a:extLst>
          </p:cNvPr>
          <p:cNvSpPr/>
          <p:nvPr/>
        </p:nvSpPr>
        <p:spPr>
          <a:xfrm>
            <a:off x="2716458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9C14-EFA5-4ADF-9697-FE12812A3291}"/>
              </a:ext>
            </a:extLst>
          </p:cNvPr>
          <p:cNvSpPr/>
          <p:nvPr/>
        </p:nvSpPr>
        <p:spPr>
          <a:xfrm>
            <a:off x="3088314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26142-6E49-4027-BB9A-7F438025E393}"/>
              </a:ext>
            </a:extLst>
          </p:cNvPr>
          <p:cNvSpPr/>
          <p:nvPr/>
        </p:nvSpPr>
        <p:spPr>
          <a:xfrm>
            <a:off x="3460170" y="151109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88C73-8400-421A-A23F-7912B19D0E36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66453-7652-4A32-A896-532949426450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715530-773A-4F13-B6D3-2DB4A6B2450E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4FFCAB-559A-4EC9-AC62-0FE066EA235C}"/>
              </a:ext>
            </a:extLst>
          </p:cNvPr>
          <p:cNvSpPr/>
          <p:nvPr/>
        </p:nvSpPr>
        <p:spPr>
          <a:xfrm>
            <a:off x="3460170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242D2-FF84-43D7-8A9A-5F1CB3EC396C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F7C9F0-E190-4D46-96C1-D9D7CE24B550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50A8-0B10-4446-86DA-FD127B5FAEE4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3F8FD5-2769-4A95-8CD6-C4708D9EE566}"/>
              </a:ext>
            </a:extLst>
          </p:cNvPr>
          <p:cNvSpPr/>
          <p:nvPr/>
        </p:nvSpPr>
        <p:spPr>
          <a:xfrm>
            <a:off x="3460170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E9634C-6BBF-4DC9-A6A9-67E31E513698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838676-B978-4E1A-BE80-7E3D962A4F84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FBC222-9525-49FC-80FB-963EDF179C74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05A3DA-13B6-4865-AF9D-0E6C978F5D3F}"/>
              </a:ext>
            </a:extLst>
          </p:cNvPr>
          <p:cNvSpPr/>
          <p:nvPr/>
        </p:nvSpPr>
        <p:spPr>
          <a:xfrm>
            <a:off x="3460170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110135-7A5B-4EC3-AAE2-B25F484F273F}"/>
              </a:ext>
            </a:extLst>
          </p:cNvPr>
          <p:cNvSpPr/>
          <p:nvPr/>
        </p:nvSpPr>
        <p:spPr>
          <a:xfrm>
            <a:off x="2158674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E114F-9101-4811-B0AF-4B8091581FBC}"/>
              </a:ext>
            </a:extLst>
          </p:cNvPr>
          <p:cNvSpPr/>
          <p:nvPr/>
        </p:nvSpPr>
        <p:spPr>
          <a:xfrm>
            <a:off x="2530530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4F232-F7E7-4D2E-AE3E-B0D99FB598F0}"/>
              </a:ext>
            </a:extLst>
          </p:cNvPr>
          <p:cNvSpPr/>
          <p:nvPr/>
        </p:nvSpPr>
        <p:spPr>
          <a:xfrm>
            <a:off x="2902386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CA75EC-89AF-4041-AD29-1FB819DE5D54}"/>
              </a:ext>
            </a:extLst>
          </p:cNvPr>
          <p:cNvSpPr/>
          <p:nvPr/>
        </p:nvSpPr>
        <p:spPr>
          <a:xfrm>
            <a:off x="3274242" y="169702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683A72-3B95-4D56-BEB6-240571BF34D0}"/>
              </a:ext>
            </a:extLst>
          </p:cNvPr>
          <p:cNvSpPr/>
          <p:nvPr/>
        </p:nvSpPr>
        <p:spPr>
          <a:xfrm>
            <a:off x="2158674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0CBD79-562D-46A6-BFDF-FA7372ADF5D0}"/>
              </a:ext>
            </a:extLst>
          </p:cNvPr>
          <p:cNvSpPr/>
          <p:nvPr/>
        </p:nvSpPr>
        <p:spPr>
          <a:xfrm>
            <a:off x="2530530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E8933-2E90-4E3F-90ED-E71E138F3421}"/>
              </a:ext>
            </a:extLst>
          </p:cNvPr>
          <p:cNvSpPr/>
          <p:nvPr/>
        </p:nvSpPr>
        <p:spPr>
          <a:xfrm>
            <a:off x="2902386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F507F8-A159-4FFE-9D84-D49CF93A7128}"/>
              </a:ext>
            </a:extLst>
          </p:cNvPr>
          <p:cNvSpPr/>
          <p:nvPr/>
        </p:nvSpPr>
        <p:spPr>
          <a:xfrm>
            <a:off x="3274242" y="206887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FCB907-1BD0-41D4-800F-4D256F52D23D}"/>
              </a:ext>
            </a:extLst>
          </p:cNvPr>
          <p:cNvSpPr/>
          <p:nvPr/>
        </p:nvSpPr>
        <p:spPr>
          <a:xfrm>
            <a:off x="2158674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229BB2A-B6CB-4190-A137-534322E0D480}"/>
              </a:ext>
            </a:extLst>
          </p:cNvPr>
          <p:cNvSpPr/>
          <p:nvPr/>
        </p:nvSpPr>
        <p:spPr>
          <a:xfrm>
            <a:off x="2530530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7A8A28-5BB0-44F2-96B4-DB4C3E40E115}"/>
              </a:ext>
            </a:extLst>
          </p:cNvPr>
          <p:cNvSpPr/>
          <p:nvPr/>
        </p:nvSpPr>
        <p:spPr>
          <a:xfrm>
            <a:off x="2902386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6FEFFE-6B81-4912-A199-65446C270760}"/>
              </a:ext>
            </a:extLst>
          </p:cNvPr>
          <p:cNvSpPr/>
          <p:nvPr/>
        </p:nvSpPr>
        <p:spPr>
          <a:xfrm>
            <a:off x="3274242" y="2440735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8AA297-408E-4239-AB64-E49B7866F5FD}"/>
              </a:ext>
            </a:extLst>
          </p:cNvPr>
          <p:cNvSpPr/>
          <p:nvPr/>
        </p:nvSpPr>
        <p:spPr>
          <a:xfrm>
            <a:off x="2158674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8D5D7D-17D9-450D-9019-AEB6E5D740CF}"/>
              </a:ext>
            </a:extLst>
          </p:cNvPr>
          <p:cNvSpPr/>
          <p:nvPr/>
        </p:nvSpPr>
        <p:spPr>
          <a:xfrm>
            <a:off x="2530530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2E5EA2-A221-4EE3-BA5E-8DDA18CC6B6E}"/>
              </a:ext>
            </a:extLst>
          </p:cNvPr>
          <p:cNvSpPr/>
          <p:nvPr/>
        </p:nvSpPr>
        <p:spPr>
          <a:xfrm>
            <a:off x="2902386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E71D18-C42C-403E-93DC-4CDE61110192}"/>
              </a:ext>
            </a:extLst>
          </p:cNvPr>
          <p:cNvSpPr/>
          <p:nvPr/>
        </p:nvSpPr>
        <p:spPr>
          <a:xfrm>
            <a:off x="3274242" y="281259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7690BB-FEC0-471D-8F83-1B827CFA31A0}"/>
              </a:ext>
            </a:extLst>
          </p:cNvPr>
          <p:cNvSpPr/>
          <p:nvPr/>
        </p:nvSpPr>
        <p:spPr>
          <a:xfrm>
            <a:off x="1972746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060C8-D5F3-4291-84D7-AE0C8C88D38E}"/>
              </a:ext>
            </a:extLst>
          </p:cNvPr>
          <p:cNvSpPr/>
          <p:nvPr/>
        </p:nvSpPr>
        <p:spPr>
          <a:xfrm>
            <a:off x="2344602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FFB6CB-A930-437D-8F1B-E7A3EBBEA3E1}"/>
              </a:ext>
            </a:extLst>
          </p:cNvPr>
          <p:cNvSpPr/>
          <p:nvPr/>
        </p:nvSpPr>
        <p:spPr>
          <a:xfrm>
            <a:off x="2716458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C8FFA4-1C07-4AE1-8C56-15CE4471A10F}"/>
              </a:ext>
            </a:extLst>
          </p:cNvPr>
          <p:cNvSpPr/>
          <p:nvPr/>
        </p:nvSpPr>
        <p:spPr>
          <a:xfrm>
            <a:off x="3088314" y="1882951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A3453D-2F68-4CDC-A498-C077C3EC2C19}"/>
              </a:ext>
            </a:extLst>
          </p:cNvPr>
          <p:cNvSpPr/>
          <p:nvPr/>
        </p:nvSpPr>
        <p:spPr>
          <a:xfrm>
            <a:off x="1972746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F397C-2198-4E65-8134-34E49BF79873}"/>
              </a:ext>
            </a:extLst>
          </p:cNvPr>
          <p:cNvSpPr/>
          <p:nvPr/>
        </p:nvSpPr>
        <p:spPr>
          <a:xfrm>
            <a:off x="2344602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E4FAD03-0597-438C-B787-D114537619DD}"/>
              </a:ext>
            </a:extLst>
          </p:cNvPr>
          <p:cNvSpPr/>
          <p:nvPr/>
        </p:nvSpPr>
        <p:spPr>
          <a:xfrm>
            <a:off x="2716458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2B28D-C3EE-4063-8B07-1FBC57AF8291}"/>
              </a:ext>
            </a:extLst>
          </p:cNvPr>
          <p:cNvSpPr/>
          <p:nvPr/>
        </p:nvSpPr>
        <p:spPr>
          <a:xfrm>
            <a:off x="3088314" y="2254807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6739A1-56B2-4E56-9958-3A9CCF2A2093}"/>
              </a:ext>
            </a:extLst>
          </p:cNvPr>
          <p:cNvSpPr/>
          <p:nvPr/>
        </p:nvSpPr>
        <p:spPr>
          <a:xfrm>
            <a:off x="1972746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914C3-27A4-453E-8216-94FDFC345780}"/>
              </a:ext>
            </a:extLst>
          </p:cNvPr>
          <p:cNvSpPr/>
          <p:nvPr/>
        </p:nvSpPr>
        <p:spPr>
          <a:xfrm>
            <a:off x="2344602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72E6D1E-A53A-4253-B684-F611DC2709EF}"/>
              </a:ext>
            </a:extLst>
          </p:cNvPr>
          <p:cNvSpPr/>
          <p:nvPr/>
        </p:nvSpPr>
        <p:spPr>
          <a:xfrm>
            <a:off x="2716458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056893-7545-46D6-9DE3-FFB1C3363797}"/>
              </a:ext>
            </a:extLst>
          </p:cNvPr>
          <p:cNvSpPr/>
          <p:nvPr/>
        </p:nvSpPr>
        <p:spPr>
          <a:xfrm>
            <a:off x="3088314" y="2626663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8BE8FD-4B35-4698-AA9B-807B72253930}"/>
              </a:ext>
            </a:extLst>
          </p:cNvPr>
          <p:cNvSpPr/>
          <p:nvPr/>
        </p:nvSpPr>
        <p:spPr>
          <a:xfrm>
            <a:off x="1972746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E60163-8240-4E52-8376-4E7C2789A287}"/>
              </a:ext>
            </a:extLst>
          </p:cNvPr>
          <p:cNvSpPr/>
          <p:nvPr/>
        </p:nvSpPr>
        <p:spPr>
          <a:xfrm>
            <a:off x="2344602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62DA894-C272-4066-BB38-8051D128DF4B}"/>
              </a:ext>
            </a:extLst>
          </p:cNvPr>
          <p:cNvSpPr/>
          <p:nvPr/>
        </p:nvSpPr>
        <p:spPr>
          <a:xfrm>
            <a:off x="2716458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856313-C689-47CE-A28F-CA3B04FEC77C}"/>
              </a:ext>
            </a:extLst>
          </p:cNvPr>
          <p:cNvSpPr/>
          <p:nvPr/>
        </p:nvSpPr>
        <p:spPr>
          <a:xfrm>
            <a:off x="3088314" y="2998519"/>
            <a:ext cx="371856" cy="37185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0992F55-02D7-4878-AB4C-803263F81B81}"/>
              </a:ext>
            </a:extLst>
          </p:cNvPr>
          <p:cNvGrpSpPr/>
          <p:nvPr/>
        </p:nvGrpSpPr>
        <p:grpSpPr>
          <a:xfrm>
            <a:off x="5320606" y="1771279"/>
            <a:ext cx="1115568" cy="1115568"/>
            <a:chOff x="3626295" y="1606296"/>
            <a:chExt cx="1115568" cy="111556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ECE9CDF-D0C6-4C1D-9C23-5FFEC2ED0E51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B5D31D6-B9DA-4A3C-99DF-80042A41378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6699C7-1636-48E9-95D2-1AF3A46D74BC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3063181-8821-4C6C-8659-BFEE282917E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CC06916-CAEB-4249-98DD-556BC74C997D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750CFC-EAC3-4FB4-B375-CEB6AC017110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378A205-CBCE-4895-B29C-52C786E9EF2A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DE2A21-0063-419D-A961-5596BFCE8977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AC5799B-2210-433C-8F6D-7655A849F79C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2D2594-AAD6-4809-A0F1-82941498281F}"/>
              </a:ext>
            </a:extLst>
          </p:cNvPr>
          <p:cNvGrpSpPr/>
          <p:nvPr/>
        </p:nvGrpSpPr>
        <p:grpSpPr>
          <a:xfrm>
            <a:off x="5216845" y="1957207"/>
            <a:ext cx="1115568" cy="1115568"/>
            <a:chOff x="3626295" y="1606296"/>
            <a:chExt cx="1115568" cy="111556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D527506-1F72-4BC6-B3BC-55761FEE2835}"/>
                </a:ext>
              </a:extLst>
            </p:cNvPr>
            <p:cNvSpPr/>
            <p:nvPr/>
          </p:nvSpPr>
          <p:spPr>
            <a:xfrm>
              <a:off x="3626295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54A8A5F-576B-4598-9158-1C887238D56B}"/>
                </a:ext>
              </a:extLst>
            </p:cNvPr>
            <p:cNvSpPr/>
            <p:nvPr/>
          </p:nvSpPr>
          <p:spPr>
            <a:xfrm>
              <a:off x="3998151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84FC83-A293-4FD5-93B1-7E295F033BEA}"/>
                </a:ext>
              </a:extLst>
            </p:cNvPr>
            <p:cNvSpPr/>
            <p:nvPr/>
          </p:nvSpPr>
          <p:spPr>
            <a:xfrm>
              <a:off x="4370007" y="1606296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DF8064-5770-4E70-AA23-0F1D50C8327D}"/>
                </a:ext>
              </a:extLst>
            </p:cNvPr>
            <p:cNvSpPr/>
            <p:nvPr/>
          </p:nvSpPr>
          <p:spPr>
            <a:xfrm>
              <a:off x="3626295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7C8ADF3-208D-44B6-B399-7B52F5D91C03}"/>
                </a:ext>
              </a:extLst>
            </p:cNvPr>
            <p:cNvSpPr/>
            <p:nvPr/>
          </p:nvSpPr>
          <p:spPr>
            <a:xfrm>
              <a:off x="3998151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D7455AE-7B5B-490B-9000-9F8B22741393}"/>
                </a:ext>
              </a:extLst>
            </p:cNvPr>
            <p:cNvSpPr/>
            <p:nvPr/>
          </p:nvSpPr>
          <p:spPr>
            <a:xfrm>
              <a:off x="4370007" y="1978152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4C50949-0ABB-4B6F-8B77-CBF0E7661F74}"/>
                </a:ext>
              </a:extLst>
            </p:cNvPr>
            <p:cNvSpPr/>
            <p:nvPr/>
          </p:nvSpPr>
          <p:spPr>
            <a:xfrm>
              <a:off x="3626295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CBBD9AE-A044-4536-9025-D2B6D7F968CC}"/>
                </a:ext>
              </a:extLst>
            </p:cNvPr>
            <p:cNvSpPr/>
            <p:nvPr/>
          </p:nvSpPr>
          <p:spPr>
            <a:xfrm>
              <a:off x="3998151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CE3FA8-A037-4030-85F6-288B4E771ECD}"/>
                </a:ext>
              </a:extLst>
            </p:cNvPr>
            <p:cNvSpPr/>
            <p:nvPr/>
          </p:nvSpPr>
          <p:spPr>
            <a:xfrm>
              <a:off x="4370007" y="2350008"/>
              <a:ext cx="371856" cy="3718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CCBF0CD-0163-442F-B34F-840F7527D294}"/>
              </a:ext>
            </a:extLst>
          </p:cNvPr>
          <p:cNvSpPr/>
          <p:nvPr/>
        </p:nvSpPr>
        <p:spPr>
          <a:xfrm>
            <a:off x="5113084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3EA515-A25E-4614-890F-B1BFB62CF9AC}"/>
              </a:ext>
            </a:extLst>
          </p:cNvPr>
          <p:cNvSpPr/>
          <p:nvPr/>
        </p:nvSpPr>
        <p:spPr>
          <a:xfrm>
            <a:off x="5484940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6B3313-922E-4133-B531-7784C2E13AA4}"/>
              </a:ext>
            </a:extLst>
          </p:cNvPr>
          <p:cNvSpPr/>
          <p:nvPr/>
        </p:nvSpPr>
        <p:spPr>
          <a:xfrm>
            <a:off x="5856796" y="214313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01AB466-34BD-491C-BD30-AA42E494CD8E}"/>
              </a:ext>
            </a:extLst>
          </p:cNvPr>
          <p:cNvSpPr/>
          <p:nvPr/>
        </p:nvSpPr>
        <p:spPr>
          <a:xfrm>
            <a:off x="5113084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2A5A33-A1AF-4C84-BECB-7E0E49E3B6DA}"/>
              </a:ext>
            </a:extLst>
          </p:cNvPr>
          <p:cNvSpPr/>
          <p:nvPr/>
        </p:nvSpPr>
        <p:spPr>
          <a:xfrm>
            <a:off x="5484940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D5079DE-BBEA-4EC2-9ADF-4085376DECC0}"/>
              </a:ext>
            </a:extLst>
          </p:cNvPr>
          <p:cNvSpPr/>
          <p:nvPr/>
        </p:nvSpPr>
        <p:spPr>
          <a:xfrm>
            <a:off x="5856796" y="251499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E89BB1-D088-40A1-80A8-0EFCF638FEF2}"/>
              </a:ext>
            </a:extLst>
          </p:cNvPr>
          <p:cNvSpPr/>
          <p:nvPr/>
        </p:nvSpPr>
        <p:spPr>
          <a:xfrm>
            <a:off x="5113084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050F182-D0E0-4351-9A4F-6A6E573AFEE2}"/>
              </a:ext>
            </a:extLst>
          </p:cNvPr>
          <p:cNvSpPr/>
          <p:nvPr/>
        </p:nvSpPr>
        <p:spPr>
          <a:xfrm>
            <a:off x="5484940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C63D472-E0E6-491B-AC99-DB8A37CABE2E}"/>
              </a:ext>
            </a:extLst>
          </p:cNvPr>
          <p:cNvSpPr/>
          <p:nvPr/>
        </p:nvSpPr>
        <p:spPr>
          <a:xfrm>
            <a:off x="5856796" y="2886847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CCD9FD-13D6-4DFC-BCAA-A92713ECAAB7}"/>
              </a:ext>
            </a:extLst>
          </p:cNvPr>
          <p:cNvSpPr/>
          <p:nvPr/>
        </p:nvSpPr>
        <p:spPr>
          <a:xfrm>
            <a:off x="8110767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BBCAF3-FFDE-4943-8037-5EFC2902A21B}"/>
              </a:ext>
            </a:extLst>
          </p:cNvPr>
          <p:cNvSpPr/>
          <p:nvPr/>
        </p:nvSpPr>
        <p:spPr>
          <a:xfrm>
            <a:off x="8482623" y="206511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B0C2A83-22A7-4310-B6F2-658E618D6B4C}"/>
              </a:ext>
            </a:extLst>
          </p:cNvPr>
          <p:cNvSpPr/>
          <p:nvPr/>
        </p:nvSpPr>
        <p:spPr>
          <a:xfrm>
            <a:off x="8110767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B809E-17E0-4325-8285-56C527CA4912}"/>
              </a:ext>
            </a:extLst>
          </p:cNvPr>
          <p:cNvSpPr/>
          <p:nvPr/>
        </p:nvSpPr>
        <p:spPr>
          <a:xfrm>
            <a:off x="8482623" y="243697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158674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7845762" y="397115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3770170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4EE55544-76BA-475E-9604-FF074B5B10FE}"/>
              </a:ext>
            </a:extLst>
          </p:cNvPr>
          <p:cNvSpPr/>
          <p:nvPr/>
        </p:nvSpPr>
        <p:spPr>
          <a:xfrm>
            <a:off x="5173337" y="2080792"/>
            <a:ext cx="1289733" cy="1029160"/>
          </a:xfrm>
          <a:prstGeom prst="cube">
            <a:avLst>
              <a:gd name="adj" fmla="val 28716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A5000A-C81E-44D5-8687-003DA07C9CCC}"/>
              </a:ext>
            </a:extLst>
          </p:cNvPr>
          <p:cNvSpPr txBox="1"/>
          <p:nvPr/>
        </p:nvSpPr>
        <p:spPr>
          <a:xfrm>
            <a:off x="5043202" y="192644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D3E754-DDD8-4287-B40A-5138D1875E25}"/>
              </a:ext>
            </a:extLst>
          </p:cNvPr>
          <p:cNvSpPr txBox="1"/>
          <p:nvPr/>
        </p:nvSpPr>
        <p:spPr>
          <a:xfrm>
            <a:off x="5484940" y="302889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82D163-4D9D-4EDA-8208-36010E3BC1A9}"/>
              </a:ext>
            </a:extLst>
          </p:cNvPr>
          <p:cNvSpPr txBox="1"/>
          <p:nvPr/>
        </p:nvSpPr>
        <p:spPr>
          <a:xfrm>
            <a:off x="4741863" y="24723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1234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5213945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4D99C-01BB-40F9-A94A-87B650932483}"/>
              </a:ext>
            </a:extLst>
          </p:cNvPr>
          <p:cNvSpPr txBox="1"/>
          <p:nvPr/>
        </p:nvSpPr>
        <p:spPr>
          <a:xfrm>
            <a:off x="5368932" y="1243195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 = 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62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4233735" y="2252472"/>
            <a:ext cx="325216" cy="3252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1630118" y="397115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5484940" y="397115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1384064" y="1761744"/>
            <a:ext cx="2182368" cy="1667256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2146754" y="3297936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098242" y="252374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1275534" y="15862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4971771" y="776573"/>
            <a:ext cx="1343074" cy="1137247"/>
            <a:chOff x="4741863" y="1926443"/>
            <a:chExt cx="1721207" cy="1457432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1747939" y="435251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4945831" y="535558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5017109" y="1955120"/>
            <a:ext cx="1343074" cy="1137247"/>
            <a:chOff x="4741863" y="1926443"/>
            <a:chExt cx="1721207" cy="145743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5044672" y="3813030"/>
            <a:ext cx="1343074" cy="1137247"/>
            <a:chOff x="4741863" y="1926443"/>
            <a:chExt cx="1721207" cy="1457432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2" y="1926443"/>
              <a:ext cx="345537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89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454415" cy="35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5367664" y="32191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6481336" y="1098489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FN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260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296758" y="39593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17" name="정육면체 116">
            <a:extLst>
              <a:ext uri="{FF2B5EF4-FFF2-40B4-BE49-F238E27FC236}">
                <a16:creationId xmlns:a16="http://schemas.microsoft.com/office/drawing/2014/main" id="{2A3C07AC-980F-4617-8594-CA628ACE1F9A}"/>
              </a:ext>
            </a:extLst>
          </p:cNvPr>
          <p:cNvSpPr/>
          <p:nvPr/>
        </p:nvSpPr>
        <p:spPr>
          <a:xfrm>
            <a:off x="8161415" y="2045169"/>
            <a:ext cx="1549513" cy="1183776"/>
          </a:xfrm>
          <a:prstGeom prst="cube">
            <a:avLst>
              <a:gd name="adj" fmla="val 2080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9444A5-A71A-48A6-A86D-B9DE103AA07E}"/>
              </a:ext>
            </a:extLst>
          </p:cNvPr>
          <p:cNvSpPr txBox="1"/>
          <p:nvPr/>
        </p:nvSpPr>
        <p:spPr>
          <a:xfrm>
            <a:off x="8746836" y="31940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C3859A-84D7-4741-916E-BA20D6D1C801}"/>
              </a:ext>
            </a:extLst>
          </p:cNvPr>
          <p:cNvSpPr txBox="1"/>
          <p:nvPr/>
        </p:nvSpPr>
        <p:spPr>
          <a:xfrm>
            <a:off x="7761496" y="243700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276721" y="429020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526218" y="354914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353098" y="1994644"/>
            <a:ext cx="1535475" cy="1173052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889713" y="307548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151999" y="25307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276739" y="187119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609114" y="3817464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621151" y="48221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78F0-C685-45C3-A976-776BAAFBE794}"/>
              </a:ext>
            </a:extLst>
          </p:cNvPr>
          <p:cNvSpPr txBox="1"/>
          <p:nvPr/>
        </p:nvSpPr>
        <p:spPr>
          <a:xfrm>
            <a:off x="7891354" y="18935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48802" y="40901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588306" y="371842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78043" y="448203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3398401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블록으로 표현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ADCFD88-8C52-4671-9049-2E9BBD7F8430}"/>
              </a:ext>
            </a:extLst>
          </p:cNvPr>
          <p:cNvSpPr/>
          <p:nvPr/>
        </p:nvSpPr>
        <p:spPr>
          <a:xfrm>
            <a:off x="7077456" y="2252472"/>
            <a:ext cx="536448" cy="27127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35CD9-2166-4198-8B3D-B427C8F32E34}"/>
              </a:ext>
            </a:extLst>
          </p:cNvPr>
          <p:cNvSpPr txBox="1"/>
          <p:nvPr/>
        </p:nvSpPr>
        <p:spPr>
          <a:xfrm>
            <a:off x="8331425" y="520475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802956-3AC8-49F2-9151-03C5BA69D1D8}"/>
              </a:ext>
            </a:extLst>
          </p:cNvPr>
          <p:cNvSpPr txBox="1"/>
          <p:nvPr/>
        </p:nvSpPr>
        <p:spPr>
          <a:xfrm>
            <a:off x="8099791" y="5535566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,FN,OH,OW)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CC57D80-2D11-47A6-A266-890A421694C1}"/>
              </a:ext>
            </a:extLst>
          </p:cNvPr>
          <p:cNvSpPr/>
          <p:nvPr/>
        </p:nvSpPr>
        <p:spPr>
          <a:xfrm>
            <a:off x="2358076" y="2339911"/>
            <a:ext cx="228816" cy="22881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06F1B-57EC-4602-A055-6C24BABF4D5E}"/>
              </a:ext>
            </a:extLst>
          </p:cNvPr>
          <p:cNvSpPr txBox="1"/>
          <p:nvPr/>
        </p:nvSpPr>
        <p:spPr>
          <a:xfrm>
            <a:off x="299095" y="529334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48BE3-317E-4648-AE58-D780BA8B3171}"/>
              </a:ext>
            </a:extLst>
          </p:cNvPr>
          <p:cNvSpPr txBox="1"/>
          <p:nvPr/>
        </p:nvSpPr>
        <p:spPr>
          <a:xfrm>
            <a:off x="3238402" y="354914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D4C5DA8-C036-490B-8870-8D27D2262D69}"/>
              </a:ext>
            </a:extLst>
          </p:cNvPr>
          <p:cNvSpPr/>
          <p:nvPr/>
        </p:nvSpPr>
        <p:spPr>
          <a:xfrm>
            <a:off x="616371" y="1605506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A01C0-7AB4-48EF-A8F5-869E4FE07045}"/>
              </a:ext>
            </a:extLst>
          </p:cNvPr>
          <p:cNvSpPr txBox="1"/>
          <p:nvPr/>
        </p:nvSpPr>
        <p:spPr>
          <a:xfrm>
            <a:off x="952326" y="22821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9A5E1C5-CE98-428C-B925-0160C0E1473F}"/>
              </a:ext>
            </a:extLst>
          </p:cNvPr>
          <p:cNvSpPr txBox="1"/>
          <p:nvPr/>
        </p:nvSpPr>
        <p:spPr>
          <a:xfrm>
            <a:off x="408321" y="1941158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3CE74A-BA7B-4338-9DEE-BAED7413A9DC}"/>
              </a:ext>
            </a:extLst>
          </p:cNvPr>
          <p:cNvSpPr txBox="1"/>
          <p:nvPr/>
        </p:nvSpPr>
        <p:spPr>
          <a:xfrm>
            <a:off x="488772" y="14823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3A6E86-9B95-4BAD-A97B-91CD49A04019}"/>
              </a:ext>
            </a:extLst>
          </p:cNvPr>
          <p:cNvGrpSpPr/>
          <p:nvPr/>
        </p:nvGrpSpPr>
        <p:grpSpPr>
          <a:xfrm>
            <a:off x="2877345" y="1301495"/>
            <a:ext cx="944963" cy="866866"/>
            <a:chOff x="4741863" y="1926443"/>
            <a:chExt cx="1721207" cy="1578958"/>
          </a:xfrm>
        </p:grpSpPr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4EE55544-76BA-475E-9604-FF074B5B10FE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EA5000A-C81E-44D5-8687-003DA07C9CCC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7D3E754-DDD8-4287-B40A-5138D1875E25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82D163-4D9D-4EDA-8208-36010E3BC1A9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00BF964-5BA0-4EEE-A13E-B48AAF190729}"/>
              </a:ext>
            </a:extLst>
          </p:cNvPr>
          <p:cNvSpPr txBox="1"/>
          <p:nvPr/>
        </p:nvSpPr>
        <p:spPr>
          <a:xfrm>
            <a:off x="568400" y="565860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,C,H,W)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086A5C-AF42-4974-8E06-24106E9DD3F7}"/>
              </a:ext>
            </a:extLst>
          </p:cNvPr>
          <p:cNvSpPr txBox="1"/>
          <p:nvPr/>
        </p:nvSpPr>
        <p:spPr>
          <a:xfrm>
            <a:off x="2785111" y="55764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(FN,C,FH,FW)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5C0A4B-096F-4E78-98E6-9CD9B01BBF57}"/>
              </a:ext>
            </a:extLst>
          </p:cNvPr>
          <p:cNvGrpSpPr/>
          <p:nvPr/>
        </p:nvGrpSpPr>
        <p:grpSpPr>
          <a:xfrm>
            <a:off x="2909244" y="2130700"/>
            <a:ext cx="944963" cy="866866"/>
            <a:chOff x="4741863" y="1926443"/>
            <a:chExt cx="1721207" cy="1578958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4E7FCD9-0250-460F-A228-AE8C74714A4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1240FD-2C52-438B-9857-21CF1126BEFA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3BE889-FABB-4547-9452-70428A1CC774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8A265-69CF-4CD9-AE80-71918C9A4A1B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9977B2-7DE8-40D7-8901-FE90FF90C026}"/>
              </a:ext>
            </a:extLst>
          </p:cNvPr>
          <p:cNvGrpSpPr/>
          <p:nvPr/>
        </p:nvGrpSpPr>
        <p:grpSpPr>
          <a:xfrm>
            <a:off x="2928637" y="3437892"/>
            <a:ext cx="944963" cy="866866"/>
            <a:chOff x="4741863" y="1926443"/>
            <a:chExt cx="1721207" cy="1578958"/>
          </a:xfrm>
        </p:grpSpPr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A714993C-48CD-4E01-9607-77D01F147CE7}"/>
                </a:ext>
              </a:extLst>
            </p:cNvPr>
            <p:cNvSpPr/>
            <p:nvPr/>
          </p:nvSpPr>
          <p:spPr>
            <a:xfrm>
              <a:off x="5173337" y="2080792"/>
              <a:ext cx="1289733" cy="1029160"/>
            </a:xfrm>
            <a:prstGeom prst="cube">
              <a:avLst>
                <a:gd name="adj" fmla="val 28716"/>
              </a:avLst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847C2A-5248-4443-BC45-4B456F8B6D37}"/>
                </a:ext>
              </a:extLst>
            </p:cNvPr>
            <p:cNvSpPr txBox="1"/>
            <p:nvPr/>
          </p:nvSpPr>
          <p:spPr>
            <a:xfrm>
              <a:off x="5043203" y="1926443"/>
              <a:ext cx="47651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65DA5-E0A2-4FA8-B8AF-69C46F457FDA}"/>
                </a:ext>
              </a:extLst>
            </p:cNvPr>
            <p:cNvSpPr txBox="1"/>
            <p:nvPr/>
          </p:nvSpPr>
          <p:spPr>
            <a:xfrm>
              <a:off x="5484940" y="3028890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FW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098E09-5451-49B2-A83C-8256F63B435D}"/>
                </a:ext>
              </a:extLst>
            </p:cNvPr>
            <p:cNvSpPr txBox="1"/>
            <p:nvPr/>
          </p:nvSpPr>
          <p:spPr>
            <a:xfrm>
              <a:off x="4741863" y="2472361"/>
              <a:ext cx="616661" cy="47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FH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FC9DDBC-1273-4CC0-8986-E7EE79478386}"/>
              </a:ext>
            </a:extLst>
          </p:cNvPr>
          <p:cNvSpPr txBox="1"/>
          <p:nvPr/>
        </p:nvSpPr>
        <p:spPr>
          <a:xfrm>
            <a:off x="3155888" y="302007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158B2-E38D-449D-A297-412D517700B4}"/>
              </a:ext>
            </a:extLst>
          </p:cNvPr>
          <p:cNvSpPr txBox="1"/>
          <p:nvPr/>
        </p:nvSpPr>
        <p:spPr>
          <a:xfrm>
            <a:off x="3939448" y="152798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 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필터의 수</a:t>
            </a:r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E68301B7-7D6D-4E55-878A-D710A3A584CC}"/>
              </a:ext>
            </a:extLst>
          </p:cNvPr>
          <p:cNvSpPr/>
          <p:nvPr/>
        </p:nvSpPr>
        <p:spPr>
          <a:xfrm>
            <a:off x="5789858" y="1956733"/>
            <a:ext cx="1045284" cy="995172"/>
          </a:xfrm>
          <a:prstGeom prst="cube">
            <a:avLst>
              <a:gd name="adj" fmla="val 80221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263042-1562-42B7-988F-6EBB27915809}"/>
              </a:ext>
            </a:extLst>
          </p:cNvPr>
          <p:cNvSpPr txBox="1"/>
          <p:nvPr/>
        </p:nvSpPr>
        <p:spPr>
          <a:xfrm>
            <a:off x="5798314" y="29004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B6B107-FBB2-46F0-B1DB-3147326EBCAA}"/>
              </a:ext>
            </a:extLst>
          </p:cNvPr>
          <p:cNvSpPr txBox="1"/>
          <p:nvPr/>
        </p:nvSpPr>
        <p:spPr>
          <a:xfrm>
            <a:off x="5559154" y="26917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E99644-2F45-4A9B-A679-01340469779C}"/>
              </a:ext>
            </a:extLst>
          </p:cNvPr>
          <p:cNvSpPr txBox="1"/>
          <p:nvPr/>
        </p:nvSpPr>
        <p:spPr>
          <a:xfrm>
            <a:off x="5825436" y="20073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7F5A7-FAA6-46E3-9F63-F2EA54D4C789}"/>
              </a:ext>
            </a:extLst>
          </p:cNvPr>
          <p:cNvSpPr txBox="1"/>
          <p:nvPr/>
        </p:nvSpPr>
        <p:spPr>
          <a:xfrm>
            <a:off x="4675537" y="240264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F300AC-5C56-4ED6-8E93-7F7634AA2273}"/>
              </a:ext>
            </a:extLst>
          </p:cNvPr>
          <p:cNvSpPr txBox="1"/>
          <p:nvPr/>
        </p:nvSpPr>
        <p:spPr>
          <a:xfrm>
            <a:off x="5376588" y="5576481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BE25C4-DE34-4116-AEC4-6FFC66F5ECC7}"/>
              </a:ext>
            </a:extLst>
          </p:cNvPr>
          <p:cNvSpPr txBox="1"/>
          <p:nvPr/>
        </p:nvSpPr>
        <p:spPr>
          <a:xfrm>
            <a:off x="5616092" y="520475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50499E-4A16-4F3C-B2AF-D28BBC723454}"/>
              </a:ext>
            </a:extLst>
          </p:cNvPr>
          <p:cNvSpPr txBox="1"/>
          <p:nvPr/>
        </p:nvSpPr>
        <p:spPr>
          <a:xfrm>
            <a:off x="3104891" y="531342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7AED6180-2ED1-4992-8332-048A2A3DCDD4}"/>
              </a:ext>
            </a:extLst>
          </p:cNvPr>
          <p:cNvSpPr/>
          <p:nvPr/>
        </p:nvSpPr>
        <p:spPr>
          <a:xfrm>
            <a:off x="612074" y="2558243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991572E2-5C72-4078-8C5A-394052DBF3C4}"/>
              </a:ext>
            </a:extLst>
          </p:cNvPr>
          <p:cNvSpPr/>
          <p:nvPr/>
        </p:nvSpPr>
        <p:spPr>
          <a:xfrm>
            <a:off x="607777" y="351098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8A468983-3D53-4826-BFD4-6D3E37152E64}"/>
              </a:ext>
            </a:extLst>
          </p:cNvPr>
          <p:cNvSpPr/>
          <p:nvPr/>
        </p:nvSpPr>
        <p:spPr>
          <a:xfrm>
            <a:off x="352387" y="1311395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B5AD306-F562-4558-8616-E4B789F7A23E}"/>
              </a:ext>
            </a:extLst>
          </p:cNvPr>
          <p:cNvSpPr/>
          <p:nvPr/>
        </p:nvSpPr>
        <p:spPr>
          <a:xfrm>
            <a:off x="8539475" y="1485140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BAB0A8-F439-40D9-BB20-143DFBAA7123}"/>
              </a:ext>
            </a:extLst>
          </p:cNvPr>
          <p:cNvSpPr txBox="1"/>
          <p:nvPr/>
        </p:nvSpPr>
        <p:spPr>
          <a:xfrm>
            <a:off x="8875430" y="21618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7EE27-4C11-487D-B0C1-4AE7EF99DF21}"/>
              </a:ext>
            </a:extLst>
          </p:cNvPr>
          <p:cNvSpPr txBox="1"/>
          <p:nvPr/>
        </p:nvSpPr>
        <p:spPr>
          <a:xfrm>
            <a:off x="8331425" y="1820792"/>
            <a:ext cx="33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5408F4-420F-447D-BDBB-86BEB0CBEBCD}"/>
              </a:ext>
            </a:extLst>
          </p:cNvPr>
          <p:cNvSpPr txBox="1"/>
          <p:nvPr/>
        </p:nvSpPr>
        <p:spPr>
          <a:xfrm>
            <a:off x="8411876" y="136202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288FCB5F-AE06-47F8-9A31-9EAE62068D47}"/>
              </a:ext>
            </a:extLst>
          </p:cNvPr>
          <p:cNvSpPr/>
          <p:nvPr/>
        </p:nvSpPr>
        <p:spPr>
          <a:xfrm>
            <a:off x="8535178" y="2437877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BEA055F-28FA-41E1-A006-D8C5C3B30F3E}"/>
              </a:ext>
            </a:extLst>
          </p:cNvPr>
          <p:cNvSpPr/>
          <p:nvPr/>
        </p:nvSpPr>
        <p:spPr>
          <a:xfrm>
            <a:off x="8530881" y="3390614"/>
            <a:ext cx="961305" cy="734405"/>
          </a:xfrm>
          <a:prstGeom prst="cube">
            <a:avLst>
              <a:gd name="adj" fmla="val 180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8DE657DC-F12B-4DAE-A7F3-B784053A9115}"/>
              </a:ext>
            </a:extLst>
          </p:cNvPr>
          <p:cNvSpPr/>
          <p:nvPr/>
        </p:nvSpPr>
        <p:spPr>
          <a:xfrm>
            <a:off x="8275491" y="1191029"/>
            <a:ext cx="1447802" cy="3178861"/>
          </a:xfrm>
          <a:prstGeom prst="cube">
            <a:avLst>
              <a:gd name="adj" fmla="val 18053"/>
            </a:avLst>
          </a:prstGeom>
          <a:solidFill>
            <a:srgbClr val="FFFFCC">
              <a:alpha val="33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6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206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490BD3-EAE0-492D-8CF8-79F7C176B1C6}"/>
              </a:ext>
            </a:extLst>
          </p:cNvPr>
          <p:cNvSpPr/>
          <p:nvPr/>
        </p:nvSpPr>
        <p:spPr>
          <a:xfrm>
            <a:off x="1083787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B1AB0F-D1E9-4485-83A8-4298781935FE}"/>
              </a:ext>
            </a:extLst>
          </p:cNvPr>
          <p:cNvSpPr/>
          <p:nvPr/>
        </p:nvSpPr>
        <p:spPr>
          <a:xfrm>
            <a:off x="145564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BED4B9-B211-43A0-86EC-4F8E7CB7B34F}"/>
              </a:ext>
            </a:extLst>
          </p:cNvPr>
          <p:cNvSpPr/>
          <p:nvPr/>
        </p:nvSpPr>
        <p:spPr>
          <a:xfrm>
            <a:off x="182749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7DD662-9451-4D47-BF4E-3FB8FC5A1C9A}"/>
              </a:ext>
            </a:extLst>
          </p:cNvPr>
          <p:cNvSpPr/>
          <p:nvPr/>
        </p:nvSpPr>
        <p:spPr>
          <a:xfrm>
            <a:off x="219935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41361B-8283-458E-9507-67BDD4FE1557}"/>
              </a:ext>
            </a:extLst>
          </p:cNvPr>
          <p:cNvSpPr/>
          <p:nvPr/>
        </p:nvSpPr>
        <p:spPr>
          <a:xfrm>
            <a:off x="108378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891624-063C-4B89-AA63-E36EF5AF80C2}"/>
              </a:ext>
            </a:extLst>
          </p:cNvPr>
          <p:cNvSpPr/>
          <p:nvPr/>
        </p:nvSpPr>
        <p:spPr>
          <a:xfrm>
            <a:off x="145564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1D4B5-14B2-45E6-A595-7FDE7350DC94}"/>
              </a:ext>
            </a:extLst>
          </p:cNvPr>
          <p:cNvSpPr/>
          <p:nvPr/>
        </p:nvSpPr>
        <p:spPr>
          <a:xfrm>
            <a:off x="182749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A3E9D6-84EC-4DDB-BFC1-09A5B011117A}"/>
              </a:ext>
            </a:extLst>
          </p:cNvPr>
          <p:cNvSpPr/>
          <p:nvPr/>
        </p:nvSpPr>
        <p:spPr>
          <a:xfrm>
            <a:off x="219935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DD9DBC-E6E6-4AE4-8422-B38EF1B354B6}"/>
              </a:ext>
            </a:extLst>
          </p:cNvPr>
          <p:cNvSpPr/>
          <p:nvPr/>
        </p:nvSpPr>
        <p:spPr>
          <a:xfrm>
            <a:off x="108378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B6787-F0E9-40C5-8AAC-EC73C816818C}"/>
              </a:ext>
            </a:extLst>
          </p:cNvPr>
          <p:cNvSpPr/>
          <p:nvPr/>
        </p:nvSpPr>
        <p:spPr>
          <a:xfrm>
            <a:off x="145564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7EFEE0-1C4A-46C7-A58B-07C28AB31857}"/>
              </a:ext>
            </a:extLst>
          </p:cNvPr>
          <p:cNvSpPr/>
          <p:nvPr/>
        </p:nvSpPr>
        <p:spPr>
          <a:xfrm>
            <a:off x="182749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11B789-42FB-469F-AAB8-774AB7392E76}"/>
              </a:ext>
            </a:extLst>
          </p:cNvPr>
          <p:cNvSpPr/>
          <p:nvPr/>
        </p:nvSpPr>
        <p:spPr>
          <a:xfrm>
            <a:off x="219935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3A504-C6CB-4E97-AF08-91A8DBF6DE92}"/>
              </a:ext>
            </a:extLst>
          </p:cNvPr>
          <p:cNvSpPr/>
          <p:nvPr/>
        </p:nvSpPr>
        <p:spPr>
          <a:xfrm>
            <a:off x="1083787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17F2F-2A48-42E6-B86C-168EC676E7B0}"/>
              </a:ext>
            </a:extLst>
          </p:cNvPr>
          <p:cNvSpPr/>
          <p:nvPr/>
        </p:nvSpPr>
        <p:spPr>
          <a:xfrm>
            <a:off x="145564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8D4233-DD37-4168-AC19-2051900EF9D8}"/>
              </a:ext>
            </a:extLst>
          </p:cNvPr>
          <p:cNvSpPr/>
          <p:nvPr/>
        </p:nvSpPr>
        <p:spPr>
          <a:xfrm>
            <a:off x="182749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D423D6-DC08-4FA8-87DE-BA0370EA30FF}"/>
              </a:ext>
            </a:extLst>
          </p:cNvPr>
          <p:cNvSpPr/>
          <p:nvPr/>
        </p:nvSpPr>
        <p:spPr>
          <a:xfrm>
            <a:off x="219935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0EA49A-6F95-49EE-8C17-3D0C14B986E9}"/>
              </a:ext>
            </a:extLst>
          </p:cNvPr>
          <p:cNvSpPr/>
          <p:nvPr/>
        </p:nvSpPr>
        <p:spPr>
          <a:xfrm>
            <a:off x="3943303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9519444-0D75-424B-B6C1-BAFDE742A354}"/>
              </a:ext>
            </a:extLst>
          </p:cNvPr>
          <p:cNvSpPr/>
          <p:nvPr/>
        </p:nvSpPr>
        <p:spPr>
          <a:xfrm>
            <a:off x="4315159" y="1674375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618D6C4-8EAF-4DD4-B89D-DEBFDAA340B2}"/>
              </a:ext>
            </a:extLst>
          </p:cNvPr>
          <p:cNvSpPr/>
          <p:nvPr/>
        </p:nvSpPr>
        <p:spPr>
          <a:xfrm>
            <a:off x="3943303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0009BF-F1B2-4A72-9196-57F961AFBC23}"/>
              </a:ext>
            </a:extLst>
          </p:cNvPr>
          <p:cNvSpPr/>
          <p:nvPr/>
        </p:nvSpPr>
        <p:spPr>
          <a:xfrm>
            <a:off x="4315159" y="2046231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308255-D373-45A3-9319-290303CAA39C}"/>
              </a:ext>
            </a:extLst>
          </p:cNvPr>
          <p:cNvGrpSpPr/>
          <p:nvPr/>
        </p:nvGrpSpPr>
        <p:grpSpPr>
          <a:xfrm>
            <a:off x="1081310" y="1347216"/>
            <a:ext cx="743712" cy="743712"/>
            <a:chOff x="2833815" y="838235"/>
            <a:chExt cx="743712" cy="743712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BF0E6E-EB96-4395-8B6C-BC77177C55A0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EEEA6AD-2FE5-47B8-A432-1AE13E7C2FF8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0922CCA-ED7F-4B46-85D5-27BA4EB12AE5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C1B563-DB4F-459C-99AC-DDCBC4EFFA37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2B12B92-87F0-4032-A073-FAF5841255FA}"/>
              </a:ext>
            </a:extLst>
          </p:cNvPr>
          <p:cNvSpPr/>
          <p:nvPr/>
        </p:nvSpPr>
        <p:spPr>
          <a:xfrm>
            <a:off x="3090672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295701-13DE-4F6A-91CB-4189FE60AA77}"/>
              </a:ext>
            </a:extLst>
          </p:cNvPr>
          <p:cNvSpPr/>
          <p:nvPr/>
        </p:nvSpPr>
        <p:spPr>
          <a:xfrm>
            <a:off x="5586413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C66157-EB50-4411-9704-D5B7E2A4C7DF}"/>
              </a:ext>
            </a:extLst>
          </p:cNvPr>
          <p:cNvSpPr/>
          <p:nvPr/>
        </p:nvSpPr>
        <p:spPr>
          <a:xfrm>
            <a:off x="5958269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CC304F-2BE2-4D3F-8DFE-DC2B8D4F681A}"/>
              </a:ext>
            </a:extLst>
          </p:cNvPr>
          <p:cNvSpPr/>
          <p:nvPr/>
        </p:nvSpPr>
        <p:spPr>
          <a:xfrm>
            <a:off x="6330125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13C4BF3-EEA2-49CD-BB45-3390E5649EC3}"/>
              </a:ext>
            </a:extLst>
          </p:cNvPr>
          <p:cNvSpPr/>
          <p:nvPr/>
        </p:nvSpPr>
        <p:spPr>
          <a:xfrm>
            <a:off x="6701981" y="134309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565860-7058-4C1D-91CA-FE00A8C410F0}"/>
              </a:ext>
            </a:extLst>
          </p:cNvPr>
          <p:cNvSpPr/>
          <p:nvPr/>
        </p:nvSpPr>
        <p:spPr>
          <a:xfrm>
            <a:off x="558641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EB4ABA-6AC1-4783-AABE-79A3E6CE364E}"/>
              </a:ext>
            </a:extLst>
          </p:cNvPr>
          <p:cNvSpPr/>
          <p:nvPr/>
        </p:nvSpPr>
        <p:spPr>
          <a:xfrm>
            <a:off x="5958269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F164F45-A51A-4BC9-9071-A1FDFA1D2859}"/>
              </a:ext>
            </a:extLst>
          </p:cNvPr>
          <p:cNvSpPr/>
          <p:nvPr/>
        </p:nvSpPr>
        <p:spPr>
          <a:xfrm>
            <a:off x="6330125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109B2-D619-4F47-831D-41AE4820784E}"/>
              </a:ext>
            </a:extLst>
          </p:cNvPr>
          <p:cNvSpPr/>
          <p:nvPr/>
        </p:nvSpPr>
        <p:spPr>
          <a:xfrm>
            <a:off x="6701981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C7786E1-BD76-4855-9230-6A1F44D64CAA}"/>
              </a:ext>
            </a:extLst>
          </p:cNvPr>
          <p:cNvSpPr/>
          <p:nvPr/>
        </p:nvSpPr>
        <p:spPr>
          <a:xfrm>
            <a:off x="558641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1D5C4D-5BB5-4E7F-9A2F-A14A3DFC94C5}"/>
              </a:ext>
            </a:extLst>
          </p:cNvPr>
          <p:cNvSpPr/>
          <p:nvPr/>
        </p:nvSpPr>
        <p:spPr>
          <a:xfrm>
            <a:off x="5958269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C24181-99A1-4162-8EC4-91419EA68B5E}"/>
              </a:ext>
            </a:extLst>
          </p:cNvPr>
          <p:cNvSpPr/>
          <p:nvPr/>
        </p:nvSpPr>
        <p:spPr>
          <a:xfrm>
            <a:off x="6330125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47D8FF-B071-47F5-9BC7-2081E042062F}"/>
              </a:ext>
            </a:extLst>
          </p:cNvPr>
          <p:cNvSpPr/>
          <p:nvPr/>
        </p:nvSpPr>
        <p:spPr>
          <a:xfrm>
            <a:off x="6701981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BE5C6A-3B72-416E-9539-76C9CB1B162F}"/>
              </a:ext>
            </a:extLst>
          </p:cNvPr>
          <p:cNvSpPr/>
          <p:nvPr/>
        </p:nvSpPr>
        <p:spPr>
          <a:xfrm>
            <a:off x="5586413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760948-F8AE-4E7E-A39C-2DC64E8FB7A1}"/>
              </a:ext>
            </a:extLst>
          </p:cNvPr>
          <p:cNvSpPr/>
          <p:nvPr/>
        </p:nvSpPr>
        <p:spPr>
          <a:xfrm>
            <a:off x="5958269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8C1B07-73B0-4E53-9D46-00BB0703FBA8}"/>
              </a:ext>
            </a:extLst>
          </p:cNvPr>
          <p:cNvSpPr/>
          <p:nvPr/>
        </p:nvSpPr>
        <p:spPr>
          <a:xfrm>
            <a:off x="6330125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9941B0-E830-4926-AD03-A05518296439}"/>
              </a:ext>
            </a:extLst>
          </p:cNvPr>
          <p:cNvSpPr/>
          <p:nvPr/>
        </p:nvSpPr>
        <p:spPr>
          <a:xfrm>
            <a:off x="6701981" y="24586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1B0C04-A704-4F7F-81F6-789D5226055F}"/>
              </a:ext>
            </a:extLst>
          </p:cNvPr>
          <p:cNvSpPr/>
          <p:nvPr/>
        </p:nvSpPr>
        <p:spPr>
          <a:xfrm>
            <a:off x="8500777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67A87F3-5253-4451-80CB-709B18B5B646}"/>
              </a:ext>
            </a:extLst>
          </p:cNvPr>
          <p:cNvSpPr/>
          <p:nvPr/>
        </p:nvSpPr>
        <p:spPr>
          <a:xfrm>
            <a:off x="8872633" y="1714952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6C2D711-F0B1-4DCF-9347-8EACF87EC4B0}"/>
              </a:ext>
            </a:extLst>
          </p:cNvPr>
          <p:cNvSpPr/>
          <p:nvPr/>
        </p:nvSpPr>
        <p:spPr>
          <a:xfrm>
            <a:off x="8500777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EB9FCF-B4A9-499C-884C-53381566ABFD}"/>
              </a:ext>
            </a:extLst>
          </p:cNvPr>
          <p:cNvSpPr/>
          <p:nvPr/>
        </p:nvSpPr>
        <p:spPr>
          <a:xfrm>
            <a:off x="8872633" y="20868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CA6AF7B-BFBC-4D2F-AAE8-36C070F7E34A}"/>
              </a:ext>
            </a:extLst>
          </p:cNvPr>
          <p:cNvGrpSpPr/>
          <p:nvPr/>
        </p:nvGrpSpPr>
        <p:grpSpPr>
          <a:xfrm>
            <a:off x="6332602" y="1343096"/>
            <a:ext cx="743712" cy="743712"/>
            <a:chOff x="2833815" y="838235"/>
            <a:chExt cx="743712" cy="743712"/>
          </a:xfrm>
          <a:noFill/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3685A31-0A4B-4E1E-959D-D492F0E751BC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C785FE9-9339-482C-9715-C7001B7B4C12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DE9DBB-2068-4193-B7FF-55122BAB21D2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0FD7D5-ED4C-46DC-A711-9CBE7DCB61F2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4C5F8113-63F3-4545-B9D1-6CD27CB4CC68}"/>
              </a:ext>
            </a:extLst>
          </p:cNvPr>
          <p:cNvSpPr/>
          <p:nvPr/>
        </p:nvSpPr>
        <p:spPr>
          <a:xfrm>
            <a:off x="7593298" y="1900880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8307116-8825-44E1-8FCA-D6CA9193E2B2}"/>
              </a:ext>
            </a:extLst>
          </p:cNvPr>
          <p:cNvSpPr/>
          <p:nvPr/>
        </p:nvSpPr>
        <p:spPr>
          <a:xfrm>
            <a:off x="1083787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388C48D-A5F9-4D67-9DCD-8FBC7ACC337A}"/>
              </a:ext>
            </a:extLst>
          </p:cNvPr>
          <p:cNvSpPr/>
          <p:nvPr/>
        </p:nvSpPr>
        <p:spPr>
          <a:xfrm>
            <a:off x="145564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C86D2E-DF84-4738-B7B8-5FE0CC61D1EF}"/>
              </a:ext>
            </a:extLst>
          </p:cNvPr>
          <p:cNvSpPr/>
          <p:nvPr/>
        </p:nvSpPr>
        <p:spPr>
          <a:xfrm>
            <a:off x="182749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9F085B6-129E-4EF7-AC64-CC8CE0D8BC3C}"/>
              </a:ext>
            </a:extLst>
          </p:cNvPr>
          <p:cNvSpPr/>
          <p:nvPr/>
        </p:nvSpPr>
        <p:spPr>
          <a:xfrm>
            <a:off x="219935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342D01F-7B9B-45E7-9283-2C6BD255C1C3}"/>
              </a:ext>
            </a:extLst>
          </p:cNvPr>
          <p:cNvSpPr/>
          <p:nvPr/>
        </p:nvSpPr>
        <p:spPr>
          <a:xfrm>
            <a:off x="108378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4DF967-DB79-49EF-A46C-1EB78BFF7450}"/>
              </a:ext>
            </a:extLst>
          </p:cNvPr>
          <p:cNvSpPr/>
          <p:nvPr/>
        </p:nvSpPr>
        <p:spPr>
          <a:xfrm>
            <a:off x="145564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0BF7E2A-3D93-43B7-8583-F983159D1CDA}"/>
              </a:ext>
            </a:extLst>
          </p:cNvPr>
          <p:cNvSpPr/>
          <p:nvPr/>
        </p:nvSpPr>
        <p:spPr>
          <a:xfrm>
            <a:off x="182749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84BA1F-68DC-4CEE-8EEB-9F5EF420D7A1}"/>
              </a:ext>
            </a:extLst>
          </p:cNvPr>
          <p:cNvSpPr/>
          <p:nvPr/>
        </p:nvSpPr>
        <p:spPr>
          <a:xfrm>
            <a:off x="219935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132A0C-6651-4375-AA33-6453DB197D25}"/>
              </a:ext>
            </a:extLst>
          </p:cNvPr>
          <p:cNvSpPr/>
          <p:nvPr/>
        </p:nvSpPr>
        <p:spPr>
          <a:xfrm>
            <a:off x="108378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B6E5260-D382-454A-8303-9136EAD07154}"/>
              </a:ext>
            </a:extLst>
          </p:cNvPr>
          <p:cNvSpPr/>
          <p:nvPr/>
        </p:nvSpPr>
        <p:spPr>
          <a:xfrm>
            <a:off x="145564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A70848A-17A0-4E19-853D-E1F2FAD95044}"/>
              </a:ext>
            </a:extLst>
          </p:cNvPr>
          <p:cNvSpPr/>
          <p:nvPr/>
        </p:nvSpPr>
        <p:spPr>
          <a:xfrm>
            <a:off x="182749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AFAF2C5-39AF-45DC-93E0-E1486D245BCD}"/>
              </a:ext>
            </a:extLst>
          </p:cNvPr>
          <p:cNvSpPr/>
          <p:nvPr/>
        </p:nvSpPr>
        <p:spPr>
          <a:xfrm>
            <a:off x="219935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4284437-3115-406A-BBD9-CDAEED69821B}"/>
              </a:ext>
            </a:extLst>
          </p:cNvPr>
          <p:cNvSpPr/>
          <p:nvPr/>
        </p:nvSpPr>
        <p:spPr>
          <a:xfrm>
            <a:off x="1083787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2D79A66-E4F2-44C5-B996-709EE6B08971}"/>
              </a:ext>
            </a:extLst>
          </p:cNvPr>
          <p:cNvSpPr/>
          <p:nvPr/>
        </p:nvSpPr>
        <p:spPr>
          <a:xfrm>
            <a:off x="145564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C430E8-E8E2-4157-AABE-8BDD1B531A7E}"/>
              </a:ext>
            </a:extLst>
          </p:cNvPr>
          <p:cNvSpPr/>
          <p:nvPr/>
        </p:nvSpPr>
        <p:spPr>
          <a:xfrm>
            <a:off x="182749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A2A636F-11A6-4252-A686-619CA662212C}"/>
              </a:ext>
            </a:extLst>
          </p:cNvPr>
          <p:cNvSpPr/>
          <p:nvPr/>
        </p:nvSpPr>
        <p:spPr>
          <a:xfrm>
            <a:off x="219935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ED1FF83-B2E2-4A55-B883-3D4A41720699}"/>
              </a:ext>
            </a:extLst>
          </p:cNvPr>
          <p:cNvSpPr/>
          <p:nvPr/>
        </p:nvSpPr>
        <p:spPr>
          <a:xfrm>
            <a:off x="399815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08B0798-EA3D-4FAA-A3BB-B7F39F12B6E9}"/>
              </a:ext>
            </a:extLst>
          </p:cNvPr>
          <p:cNvSpPr/>
          <p:nvPr/>
        </p:nvSpPr>
        <p:spPr>
          <a:xfrm>
            <a:off x="437000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4FE8938-AF84-4B88-B6AA-C2EA1A3632F8}"/>
              </a:ext>
            </a:extLst>
          </p:cNvPr>
          <p:cNvSpPr/>
          <p:nvPr/>
        </p:nvSpPr>
        <p:spPr>
          <a:xfrm>
            <a:off x="399815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B4C67A0-20FA-4B31-93E9-D810ECF62630}"/>
              </a:ext>
            </a:extLst>
          </p:cNvPr>
          <p:cNvSpPr/>
          <p:nvPr/>
        </p:nvSpPr>
        <p:spPr>
          <a:xfrm>
            <a:off x="437000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812FF61-B35D-4969-9916-AEC119D6D920}"/>
              </a:ext>
            </a:extLst>
          </p:cNvPr>
          <p:cNvGrpSpPr/>
          <p:nvPr/>
        </p:nvGrpSpPr>
        <p:grpSpPr>
          <a:xfrm>
            <a:off x="1083787" y="4502800"/>
            <a:ext cx="743712" cy="743712"/>
            <a:chOff x="2833815" y="838235"/>
            <a:chExt cx="743712" cy="743712"/>
          </a:xfrm>
          <a:noFill/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3B31991-9D82-4D13-9942-6F7D542D2517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69BAD0EC-8C4C-47E5-9DCD-454266A8D317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73CA66E-9D8F-4272-B376-4C1AFE01227B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39EB96-1A5B-450F-A0EA-1B0A58EAD25D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A7683380-5B7B-4FBD-9FF1-35E6222DC3F2}"/>
              </a:ext>
            </a:extLst>
          </p:cNvPr>
          <p:cNvSpPr/>
          <p:nvPr/>
        </p:nvSpPr>
        <p:spPr>
          <a:xfrm>
            <a:off x="3090672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D472B2F-E5E4-4E9B-BD66-45A26D9F9CFC}"/>
              </a:ext>
            </a:extLst>
          </p:cNvPr>
          <p:cNvSpPr/>
          <p:nvPr/>
        </p:nvSpPr>
        <p:spPr>
          <a:xfrm>
            <a:off x="5586413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957D6A-A74D-49B9-A2B2-B809BFD31380}"/>
              </a:ext>
            </a:extLst>
          </p:cNvPr>
          <p:cNvSpPr/>
          <p:nvPr/>
        </p:nvSpPr>
        <p:spPr>
          <a:xfrm>
            <a:off x="5958269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04697AC-8181-45E6-BE37-4D860A646914}"/>
              </a:ext>
            </a:extLst>
          </p:cNvPr>
          <p:cNvSpPr/>
          <p:nvPr/>
        </p:nvSpPr>
        <p:spPr>
          <a:xfrm>
            <a:off x="6330125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2AA037E-16F1-41BE-A9D7-DF86A3FB348F}"/>
              </a:ext>
            </a:extLst>
          </p:cNvPr>
          <p:cNvSpPr/>
          <p:nvPr/>
        </p:nvSpPr>
        <p:spPr>
          <a:xfrm>
            <a:off x="6701981" y="3763208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086E677-B77E-4336-94A5-C64B7393C5E2}"/>
              </a:ext>
            </a:extLst>
          </p:cNvPr>
          <p:cNvSpPr/>
          <p:nvPr/>
        </p:nvSpPr>
        <p:spPr>
          <a:xfrm>
            <a:off x="558641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05B76D3-85A5-4B5C-95F1-FC65CBCDC5E5}"/>
              </a:ext>
            </a:extLst>
          </p:cNvPr>
          <p:cNvSpPr/>
          <p:nvPr/>
        </p:nvSpPr>
        <p:spPr>
          <a:xfrm>
            <a:off x="5958269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8601D43-E164-4F8F-8F15-9FBB52289268}"/>
              </a:ext>
            </a:extLst>
          </p:cNvPr>
          <p:cNvSpPr/>
          <p:nvPr/>
        </p:nvSpPr>
        <p:spPr>
          <a:xfrm>
            <a:off x="6330125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E914D9-349E-41F5-A49E-9A709E55B796}"/>
              </a:ext>
            </a:extLst>
          </p:cNvPr>
          <p:cNvSpPr/>
          <p:nvPr/>
        </p:nvSpPr>
        <p:spPr>
          <a:xfrm>
            <a:off x="6701981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28C74B0-C413-40B5-89B4-4145A3CF4222}"/>
              </a:ext>
            </a:extLst>
          </p:cNvPr>
          <p:cNvSpPr/>
          <p:nvPr/>
        </p:nvSpPr>
        <p:spPr>
          <a:xfrm>
            <a:off x="558641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A26D47A-078F-46C5-A5FE-EBFAF62F5CCF}"/>
              </a:ext>
            </a:extLst>
          </p:cNvPr>
          <p:cNvSpPr/>
          <p:nvPr/>
        </p:nvSpPr>
        <p:spPr>
          <a:xfrm>
            <a:off x="5958269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97E4419-A23B-4EB9-9F61-DE379467E035}"/>
              </a:ext>
            </a:extLst>
          </p:cNvPr>
          <p:cNvSpPr/>
          <p:nvPr/>
        </p:nvSpPr>
        <p:spPr>
          <a:xfrm>
            <a:off x="6330125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FB3381F-2CF8-4BB6-8AAA-08028440CC26}"/>
              </a:ext>
            </a:extLst>
          </p:cNvPr>
          <p:cNvSpPr/>
          <p:nvPr/>
        </p:nvSpPr>
        <p:spPr>
          <a:xfrm>
            <a:off x="6701981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9E3F228-627C-4E22-8D72-9F5FA4CF24A4}"/>
              </a:ext>
            </a:extLst>
          </p:cNvPr>
          <p:cNvSpPr/>
          <p:nvPr/>
        </p:nvSpPr>
        <p:spPr>
          <a:xfrm>
            <a:off x="5586413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9F7D31B-D7D9-4F5A-B2D9-9DF8BEAD8AA6}"/>
              </a:ext>
            </a:extLst>
          </p:cNvPr>
          <p:cNvSpPr/>
          <p:nvPr/>
        </p:nvSpPr>
        <p:spPr>
          <a:xfrm>
            <a:off x="5958269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690CBA7-4607-45E2-8E19-D1F9BFBD31DF}"/>
              </a:ext>
            </a:extLst>
          </p:cNvPr>
          <p:cNvSpPr/>
          <p:nvPr/>
        </p:nvSpPr>
        <p:spPr>
          <a:xfrm>
            <a:off x="6330125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82BADA-D9AB-4C9B-840C-78D5D3E7AB69}"/>
              </a:ext>
            </a:extLst>
          </p:cNvPr>
          <p:cNvSpPr/>
          <p:nvPr/>
        </p:nvSpPr>
        <p:spPr>
          <a:xfrm>
            <a:off x="6701981" y="4878776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C469873-F564-455B-BBD0-B0C394B513E5}"/>
              </a:ext>
            </a:extLst>
          </p:cNvPr>
          <p:cNvSpPr/>
          <p:nvPr/>
        </p:nvSpPr>
        <p:spPr>
          <a:xfrm>
            <a:off x="8500777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17F072-21CE-4625-A150-B6A1336D8B58}"/>
              </a:ext>
            </a:extLst>
          </p:cNvPr>
          <p:cNvSpPr/>
          <p:nvPr/>
        </p:nvSpPr>
        <p:spPr>
          <a:xfrm>
            <a:off x="8872633" y="4135064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CA77BFF-6B29-4306-A55C-51715A884B71}"/>
              </a:ext>
            </a:extLst>
          </p:cNvPr>
          <p:cNvSpPr/>
          <p:nvPr/>
        </p:nvSpPr>
        <p:spPr>
          <a:xfrm>
            <a:off x="8500777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ECBEBD4-C723-443D-A57C-94BE90F961D5}"/>
              </a:ext>
            </a:extLst>
          </p:cNvPr>
          <p:cNvSpPr/>
          <p:nvPr/>
        </p:nvSpPr>
        <p:spPr>
          <a:xfrm>
            <a:off x="8872633" y="4506920"/>
            <a:ext cx="371856" cy="371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FD590FF-C24F-4F8F-94BB-611295F303B4}"/>
              </a:ext>
            </a:extLst>
          </p:cNvPr>
          <p:cNvGrpSpPr/>
          <p:nvPr/>
        </p:nvGrpSpPr>
        <p:grpSpPr>
          <a:xfrm>
            <a:off x="6338698" y="4502800"/>
            <a:ext cx="743712" cy="743712"/>
            <a:chOff x="2833815" y="838235"/>
            <a:chExt cx="743712" cy="743712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BF1613-3C56-417C-B906-11613ACB08AA}"/>
                </a:ext>
              </a:extLst>
            </p:cNvPr>
            <p:cNvSpPr/>
            <p:nvPr/>
          </p:nvSpPr>
          <p:spPr>
            <a:xfrm>
              <a:off x="2833815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5844AEE-3997-450C-9D8C-E8DDD5DBA84A}"/>
                </a:ext>
              </a:extLst>
            </p:cNvPr>
            <p:cNvSpPr/>
            <p:nvPr/>
          </p:nvSpPr>
          <p:spPr>
            <a:xfrm>
              <a:off x="3205671" y="838235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5369236-37E4-4499-B6D1-005F296F1E21}"/>
                </a:ext>
              </a:extLst>
            </p:cNvPr>
            <p:cNvSpPr/>
            <p:nvPr/>
          </p:nvSpPr>
          <p:spPr>
            <a:xfrm>
              <a:off x="2833815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CB24DBC-4412-47A9-8964-8A7768D54966}"/>
                </a:ext>
              </a:extLst>
            </p:cNvPr>
            <p:cNvSpPr/>
            <p:nvPr/>
          </p:nvSpPr>
          <p:spPr>
            <a:xfrm>
              <a:off x="3205671" y="1210091"/>
              <a:ext cx="371856" cy="371856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0" name="화살표: 오른쪽 179">
            <a:extLst>
              <a:ext uri="{FF2B5EF4-FFF2-40B4-BE49-F238E27FC236}">
                <a16:creationId xmlns:a16="http://schemas.microsoft.com/office/drawing/2014/main" id="{672D1A99-7F6E-4F6A-BBB4-DC8E313AD18F}"/>
              </a:ext>
            </a:extLst>
          </p:cNvPr>
          <p:cNvSpPr/>
          <p:nvPr/>
        </p:nvSpPr>
        <p:spPr>
          <a:xfrm>
            <a:off x="7593298" y="4320992"/>
            <a:ext cx="591312" cy="37185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2F7-B82B-4CEE-BF35-68A29A7E9033}"/>
              </a:ext>
            </a:extLst>
          </p:cNvPr>
          <p:cNvSpPr txBox="1"/>
          <p:nvPr/>
        </p:nvSpPr>
        <p:spPr>
          <a:xfrm>
            <a:off x="2197153" y="803183"/>
            <a:ext cx="4089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크기가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43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풀링 계층의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4740-1DBF-413D-B28D-615795073709}"/>
              </a:ext>
            </a:extLst>
          </p:cNvPr>
          <p:cNvSpPr txBox="1"/>
          <p:nvPr/>
        </p:nvSpPr>
        <p:spPr>
          <a:xfrm>
            <a:off x="688918" y="1060704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학습해야 할 매개 변수가 없다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31CAD3-8B40-4A6C-8DD1-73A82EEDE94C}"/>
              </a:ext>
            </a:extLst>
          </p:cNvPr>
          <p:cNvSpPr txBox="1"/>
          <p:nvPr/>
        </p:nvSpPr>
        <p:spPr>
          <a:xfrm>
            <a:off x="688918" y="1835170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 수가 변하지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546E3A29-ED89-424D-84A8-C2AA24F1846E}"/>
              </a:ext>
            </a:extLst>
          </p:cNvPr>
          <p:cNvGrpSpPr/>
          <p:nvPr/>
        </p:nvGrpSpPr>
        <p:grpSpPr>
          <a:xfrm>
            <a:off x="2704266" y="2345136"/>
            <a:ext cx="3765689" cy="1591840"/>
            <a:chOff x="1972746" y="2712007"/>
            <a:chExt cx="5956422" cy="25179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EDBCD6-0215-4B7D-BCAB-064608DF15AA}"/>
                </a:ext>
              </a:extLst>
            </p:cNvPr>
            <p:cNvSpPr/>
            <p:nvPr/>
          </p:nvSpPr>
          <p:spPr>
            <a:xfrm>
              <a:off x="2344602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5744E8-79BB-45E2-9384-CC113F77E95D}"/>
                </a:ext>
              </a:extLst>
            </p:cNvPr>
            <p:cNvSpPr/>
            <p:nvPr/>
          </p:nvSpPr>
          <p:spPr>
            <a:xfrm>
              <a:off x="2716458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5698AC-26BA-45AC-8077-E211E5460248}"/>
                </a:ext>
              </a:extLst>
            </p:cNvPr>
            <p:cNvSpPr/>
            <p:nvPr/>
          </p:nvSpPr>
          <p:spPr>
            <a:xfrm>
              <a:off x="3088314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A4D2AA-76CF-468F-A282-679B9B288E14}"/>
                </a:ext>
              </a:extLst>
            </p:cNvPr>
            <p:cNvSpPr/>
            <p:nvPr/>
          </p:nvSpPr>
          <p:spPr>
            <a:xfrm>
              <a:off x="3460170" y="271200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6B49AC-2DCC-49D0-BFBE-CB555A08BA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9F47ED-A514-4E16-B439-C5D385376381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82B130-6CEF-4C39-9091-208E7CF55FC7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6304B9-3F01-432C-88B1-BEB759CDB663}"/>
                </a:ext>
              </a:extLst>
            </p:cNvPr>
            <p:cNvSpPr/>
            <p:nvPr/>
          </p:nvSpPr>
          <p:spPr>
            <a:xfrm>
              <a:off x="3460170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5FAC38-D633-4BE9-86F2-8A95620F4EDB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EC8F1F-FFEC-448A-9DB9-3EA0C3BAFAC8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9C1759-7EB8-43E6-A3BD-5A0AC4880B03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8547B6-3CC1-4E33-8C69-5A57DF560118}"/>
                </a:ext>
              </a:extLst>
            </p:cNvPr>
            <p:cNvSpPr/>
            <p:nvPr/>
          </p:nvSpPr>
          <p:spPr>
            <a:xfrm>
              <a:off x="3460170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0EA9A3-7396-4634-B073-47905DFAE318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732D1-56B0-45F2-BA10-5481E41DFCA1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1BAAD3-B2DA-447F-8A70-65E41B164B3F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C989D9-4F7D-4C3A-A8CE-26173DF1D557}"/>
                </a:ext>
              </a:extLst>
            </p:cNvPr>
            <p:cNvSpPr/>
            <p:nvPr/>
          </p:nvSpPr>
          <p:spPr>
            <a:xfrm>
              <a:off x="3460170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9322E8-29FC-47AD-A91F-2113F31CC62D}"/>
                </a:ext>
              </a:extLst>
            </p:cNvPr>
            <p:cNvSpPr/>
            <p:nvPr/>
          </p:nvSpPr>
          <p:spPr>
            <a:xfrm>
              <a:off x="2158674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EAB23C-D722-49E8-9777-D1F92B09BB64}"/>
                </a:ext>
              </a:extLst>
            </p:cNvPr>
            <p:cNvSpPr/>
            <p:nvPr/>
          </p:nvSpPr>
          <p:spPr>
            <a:xfrm>
              <a:off x="2530530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728097-1F1D-4A69-BC54-09E241ADA65C}"/>
                </a:ext>
              </a:extLst>
            </p:cNvPr>
            <p:cNvSpPr/>
            <p:nvPr/>
          </p:nvSpPr>
          <p:spPr>
            <a:xfrm>
              <a:off x="2902386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CF5D1F-ACEF-4809-8F06-2A0F95781B2C}"/>
                </a:ext>
              </a:extLst>
            </p:cNvPr>
            <p:cNvSpPr/>
            <p:nvPr/>
          </p:nvSpPr>
          <p:spPr>
            <a:xfrm>
              <a:off x="3274242" y="289793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1B16D6-27DD-4134-A5A5-41BCD94B8168}"/>
                </a:ext>
              </a:extLst>
            </p:cNvPr>
            <p:cNvSpPr/>
            <p:nvPr/>
          </p:nvSpPr>
          <p:spPr>
            <a:xfrm>
              <a:off x="2158674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E2201-5ED4-4E0C-A2FA-7E86C0E09087}"/>
                </a:ext>
              </a:extLst>
            </p:cNvPr>
            <p:cNvSpPr/>
            <p:nvPr/>
          </p:nvSpPr>
          <p:spPr>
            <a:xfrm>
              <a:off x="2530530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86FFAB-F3AB-4C17-A740-B6E58E6A311D}"/>
                </a:ext>
              </a:extLst>
            </p:cNvPr>
            <p:cNvSpPr/>
            <p:nvPr/>
          </p:nvSpPr>
          <p:spPr>
            <a:xfrm>
              <a:off x="2902386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060FD-AB49-4ACF-B3C2-4AE63D21C3D3}"/>
                </a:ext>
              </a:extLst>
            </p:cNvPr>
            <p:cNvSpPr/>
            <p:nvPr/>
          </p:nvSpPr>
          <p:spPr>
            <a:xfrm>
              <a:off x="3274242" y="326979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3F36CF1-C685-416E-8A28-9EA29B1541AE}"/>
                </a:ext>
              </a:extLst>
            </p:cNvPr>
            <p:cNvSpPr/>
            <p:nvPr/>
          </p:nvSpPr>
          <p:spPr>
            <a:xfrm>
              <a:off x="2158674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473A64-D54B-426F-A362-157FA86D901C}"/>
                </a:ext>
              </a:extLst>
            </p:cNvPr>
            <p:cNvSpPr/>
            <p:nvPr/>
          </p:nvSpPr>
          <p:spPr>
            <a:xfrm>
              <a:off x="2530530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6F720E-D6EC-4C96-B031-9D865D3FDD66}"/>
                </a:ext>
              </a:extLst>
            </p:cNvPr>
            <p:cNvSpPr/>
            <p:nvPr/>
          </p:nvSpPr>
          <p:spPr>
            <a:xfrm>
              <a:off x="2902386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FEAC4FD-1ED0-448E-A4FD-302B4A95F9C1}"/>
                </a:ext>
              </a:extLst>
            </p:cNvPr>
            <p:cNvSpPr/>
            <p:nvPr/>
          </p:nvSpPr>
          <p:spPr>
            <a:xfrm>
              <a:off x="3274242" y="3641647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39FAAE-1DBE-487A-9A4A-2361C0101EE8}"/>
                </a:ext>
              </a:extLst>
            </p:cNvPr>
            <p:cNvSpPr/>
            <p:nvPr/>
          </p:nvSpPr>
          <p:spPr>
            <a:xfrm>
              <a:off x="2158674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CE67AE-A227-475D-AB79-525E557B8D0C}"/>
                </a:ext>
              </a:extLst>
            </p:cNvPr>
            <p:cNvSpPr/>
            <p:nvPr/>
          </p:nvSpPr>
          <p:spPr>
            <a:xfrm>
              <a:off x="2530530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0146B7-0756-41BE-B80D-F332A19804F4}"/>
                </a:ext>
              </a:extLst>
            </p:cNvPr>
            <p:cNvSpPr/>
            <p:nvPr/>
          </p:nvSpPr>
          <p:spPr>
            <a:xfrm>
              <a:off x="2902386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6E6C929-12C0-4711-9EDC-AEACCB06C4DC}"/>
                </a:ext>
              </a:extLst>
            </p:cNvPr>
            <p:cNvSpPr/>
            <p:nvPr/>
          </p:nvSpPr>
          <p:spPr>
            <a:xfrm>
              <a:off x="3274242" y="401350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3A6726-582F-4E04-8EF0-3A28AAC2EEAB}"/>
                </a:ext>
              </a:extLst>
            </p:cNvPr>
            <p:cNvSpPr/>
            <p:nvPr/>
          </p:nvSpPr>
          <p:spPr>
            <a:xfrm>
              <a:off x="1972746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CDE846-7AB9-4219-A291-10351B7DA93F}"/>
                </a:ext>
              </a:extLst>
            </p:cNvPr>
            <p:cNvSpPr/>
            <p:nvPr/>
          </p:nvSpPr>
          <p:spPr>
            <a:xfrm>
              <a:off x="2344602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45B61E-70E9-496D-96FC-BA6893A317FD}"/>
                </a:ext>
              </a:extLst>
            </p:cNvPr>
            <p:cNvSpPr/>
            <p:nvPr/>
          </p:nvSpPr>
          <p:spPr>
            <a:xfrm>
              <a:off x="2716458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80CEA0-BB00-4EA9-8C8C-3C4145EDCC4A}"/>
                </a:ext>
              </a:extLst>
            </p:cNvPr>
            <p:cNvSpPr/>
            <p:nvPr/>
          </p:nvSpPr>
          <p:spPr>
            <a:xfrm>
              <a:off x="3088314" y="3083863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6EF9A7-8A01-47A1-898F-F97F67AED352}"/>
                </a:ext>
              </a:extLst>
            </p:cNvPr>
            <p:cNvSpPr/>
            <p:nvPr/>
          </p:nvSpPr>
          <p:spPr>
            <a:xfrm>
              <a:off x="1972746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308F60-9512-43E0-811A-99B6A05860DD}"/>
                </a:ext>
              </a:extLst>
            </p:cNvPr>
            <p:cNvSpPr/>
            <p:nvPr/>
          </p:nvSpPr>
          <p:spPr>
            <a:xfrm>
              <a:off x="2344602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FC0591C-206E-4C08-AB2D-3BA36C9F5FD1}"/>
                </a:ext>
              </a:extLst>
            </p:cNvPr>
            <p:cNvSpPr/>
            <p:nvPr/>
          </p:nvSpPr>
          <p:spPr>
            <a:xfrm>
              <a:off x="2716458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AFBC3D-F94D-49E9-8CDC-83AA05F1DD49}"/>
                </a:ext>
              </a:extLst>
            </p:cNvPr>
            <p:cNvSpPr/>
            <p:nvPr/>
          </p:nvSpPr>
          <p:spPr>
            <a:xfrm>
              <a:off x="3088314" y="3455719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5FDE39-57BB-4488-9535-9837825C1F8F}"/>
                </a:ext>
              </a:extLst>
            </p:cNvPr>
            <p:cNvSpPr/>
            <p:nvPr/>
          </p:nvSpPr>
          <p:spPr>
            <a:xfrm>
              <a:off x="1972746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C0ABF4-C54C-49BF-98C4-3AC0B8A946E1}"/>
                </a:ext>
              </a:extLst>
            </p:cNvPr>
            <p:cNvSpPr/>
            <p:nvPr/>
          </p:nvSpPr>
          <p:spPr>
            <a:xfrm>
              <a:off x="2344602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0C1299F1-DB19-46C7-AAED-A9CAED39278C}"/>
                </a:ext>
              </a:extLst>
            </p:cNvPr>
            <p:cNvSpPr/>
            <p:nvPr/>
          </p:nvSpPr>
          <p:spPr>
            <a:xfrm>
              <a:off x="2716458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FCAFB6F6-9990-4AC7-ABB8-DFEB870E91C6}"/>
                </a:ext>
              </a:extLst>
            </p:cNvPr>
            <p:cNvSpPr/>
            <p:nvPr/>
          </p:nvSpPr>
          <p:spPr>
            <a:xfrm>
              <a:off x="3088314" y="3827575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D654304B-9CE3-46D7-8FE3-DD8730C10F2E}"/>
                </a:ext>
              </a:extLst>
            </p:cNvPr>
            <p:cNvSpPr/>
            <p:nvPr/>
          </p:nvSpPr>
          <p:spPr>
            <a:xfrm>
              <a:off x="1972746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96B28A24-2C82-45E5-8282-30759936B8EB}"/>
                </a:ext>
              </a:extLst>
            </p:cNvPr>
            <p:cNvSpPr/>
            <p:nvPr/>
          </p:nvSpPr>
          <p:spPr>
            <a:xfrm>
              <a:off x="2344602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7F295584-26D1-4121-90D7-314EC31D0386}"/>
                </a:ext>
              </a:extLst>
            </p:cNvPr>
            <p:cNvSpPr/>
            <p:nvPr/>
          </p:nvSpPr>
          <p:spPr>
            <a:xfrm>
              <a:off x="2716458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1475B2D5-961E-430E-B174-0D5BF14A2A6E}"/>
                </a:ext>
              </a:extLst>
            </p:cNvPr>
            <p:cNvSpPr/>
            <p:nvPr/>
          </p:nvSpPr>
          <p:spPr>
            <a:xfrm>
              <a:off x="3088314" y="4199431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TextBox 7175">
              <a:extLst>
                <a:ext uri="{FF2B5EF4-FFF2-40B4-BE49-F238E27FC236}">
                  <a16:creationId xmlns:a16="http://schemas.microsoft.com/office/drawing/2014/main" id="{A9ABB942-4A40-4812-9245-E7EEB404D174}"/>
                </a:ext>
              </a:extLst>
            </p:cNvPr>
            <p:cNvSpPr txBox="1"/>
            <p:nvPr/>
          </p:nvSpPr>
          <p:spPr>
            <a:xfrm>
              <a:off x="2158674" y="4743088"/>
              <a:ext cx="1651163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데이터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7BF76E9F-048A-4ECF-9427-DE0B0B829169}"/>
                </a:ext>
              </a:extLst>
            </p:cNvPr>
            <p:cNvSpPr/>
            <p:nvPr/>
          </p:nvSpPr>
          <p:spPr>
            <a:xfrm>
              <a:off x="6608964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6A66CD02-BAE2-4131-A0CD-502A16F01FE3}"/>
                </a:ext>
              </a:extLst>
            </p:cNvPr>
            <p:cNvSpPr/>
            <p:nvPr/>
          </p:nvSpPr>
          <p:spPr>
            <a:xfrm>
              <a:off x="6980820" y="2871216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63123DB-0D48-4428-8A80-BD4E5FD8411A}"/>
                </a:ext>
              </a:extLst>
            </p:cNvPr>
            <p:cNvSpPr/>
            <p:nvPr/>
          </p:nvSpPr>
          <p:spPr>
            <a:xfrm>
              <a:off x="6608964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4D7E04D-90B8-4BFB-B055-86435FA70938}"/>
                </a:ext>
              </a:extLst>
            </p:cNvPr>
            <p:cNvSpPr/>
            <p:nvPr/>
          </p:nvSpPr>
          <p:spPr>
            <a:xfrm>
              <a:off x="6980820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4F124A8-184E-4C74-BB56-56E550402FD1}"/>
                </a:ext>
              </a:extLst>
            </p:cNvPr>
            <p:cNvSpPr txBox="1"/>
            <p:nvPr/>
          </p:nvSpPr>
          <p:spPr>
            <a:xfrm>
              <a:off x="6272934" y="4617327"/>
              <a:ext cx="1656234" cy="48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 데이터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4B2F24D4-7DF7-4D51-9FC7-75B913E8AE81}"/>
                </a:ext>
              </a:extLst>
            </p:cNvPr>
            <p:cNvSpPr/>
            <p:nvPr/>
          </p:nvSpPr>
          <p:spPr>
            <a:xfrm>
              <a:off x="6493140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49A386A1-3FA1-4FF4-B326-A1C0E7C1BB67}"/>
                </a:ext>
              </a:extLst>
            </p:cNvPr>
            <p:cNvSpPr/>
            <p:nvPr/>
          </p:nvSpPr>
          <p:spPr>
            <a:xfrm>
              <a:off x="6864996" y="3057144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375D1C5-25EC-4E99-97F0-DF5DF737E1BF}"/>
                </a:ext>
              </a:extLst>
            </p:cNvPr>
            <p:cNvSpPr/>
            <p:nvPr/>
          </p:nvSpPr>
          <p:spPr>
            <a:xfrm>
              <a:off x="6493140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CDC0943-B4B3-4691-BF38-E04B9EC8951E}"/>
                </a:ext>
              </a:extLst>
            </p:cNvPr>
            <p:cNvSpPr/>
            <p:nvPr/>
          </p:nvSpPr>
          <p:spPr>
            <a:xfrm>
              <a:off x="6864996" y="3429000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C35163CD-3283-49D8-B6E1-A3895335B730}"/>
                </a:ext>
              </a:extLst>
            </p:cNvPr>
            <p:cNvSpPr/>
            <p:nvPr/>
          </p:nvSpPr>
          <p:spPr>
            <a:xfrm>
              <a:off x="6377316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CD2D8910-1E38-456B-A712-0C7DC30F30A2}"/>
                </a:ext>
              </a:extLst>
            </p:cNvPr>
            <p:cNvSpPr/>
            <p:nvPr/>
          </p:nvSpPr>
          <p:spPr>
            <a:xfrm>
              <a:off x="6749172" y="3243072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FF20DBCC-0931-41BA-8A02-DCB6A8FCA5EA}"/>
                </a:ext>
              </a:extLst>
            </p:cNvPr>
            <p:cNvSpPr/>
            <p:nvPr/>
          </p:nvSpPr>
          <p:spPr>
            <a:xfrm>
              <a:off x="6377316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6BED20C5-3C5C-465B-A8E8-F7FDAB1C1BDD}"/>
                </a:ext>
              </a:extLst>
            </p:cNvPr>
            <p:cNvSpPr/>
            <p:nvPr/>
          </p:nvSpPr>
          <p:spPr>
            <a:xfrm>
              <a:off x="6749172" y="3614928"/>
              <a:ext cx="371856" cy="371856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화살표: 오른쪽 7176">
              <a:extLst>
                <a:ext uri="{FF2B5EF4-FFF2-40B4-BE49-F238E27FC236}">
                  <a16:creationId xmlns:a16="http://schemas.microsoft.com/office/drawing/2014/main" id="{4A3747DE-CB72-4D94-8782-8CD9AA36F5E2}"/>
                </a:ext>
              </a:extLst>
            </p:cNvPr>
            <p:cNvSpPr/>
            <p:nvPr/>
          </p:nvSpPr>
          <p:spPr>
            <a:xfrm>
              <a:off x="4894263" y="3455719"/>
              <a:ext cx="553413" cy="371856"/>
            </a:xfrm>
            <a:prstGeom prst="rightArrow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0CC2A4C7-10D3-44F1-9D38-6702E08093C9}"/>
              </a:ext>
            </a:extLst>
          </p:cNvPr>
          <p:cNvSpPr txBox="1"/>
          <p:nvPr/>
        </p:nvSpPr>
        <p:spPr>
          <a:xfrm>
            <a:off x="740977" y="403511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입력의 변화에 영향을 적게 받는다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369533D2-1042-48E5-949D-7AFD73F97915}"/>
              </a:ext>
            </a:extLst>
          </p:cNvPr>
          <p:cNvSpPr/>
          <p:nvPr/>
        </p:nvSpPr>
        <p:spPr>
          <a:xfrm>
            <a:off x="137769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A2954C2C-12FC-4C7D-8EA6-ED9068C91029}"/>
              </a:ext>
            </a:extLst>
          </p:cNvPr>
          <p:cNvSpPr/>
          <p:nvPr/>
        </p:nvSpPr>
        <p:spPr>
          <a:xfrm>
            <a:off x="1676400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BC76FEA-B04C-4992-A3A5-9865FC23A373}"/>
              </a:ext>
            </a:extLst>
          </p:cNvPr>
          <p:cNvSpPr/>
          <p:nvPr/>
        </p:nvSpPr>
        <p:spPr>
          <a:xfrm>
            <a:off x="1975104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5A373BD-D47B-4752-BD11-EF1605D3F71F}"/>
              </a:ext>
            </a:extLst>
          </p:cNvPr>
          <p:cNvSpPr/>
          <p:nvPr/>
        </p:nvSpPr>
        <p:spPr>
          <a:xfrm>
            <a:off x="2572512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D5F1E2F-7139-410A-8C92-E54EBE085464}"/>
              </a:ext>
            </a:extLst>
          </p:cNvPr>
          <p:cNvSpPr/>
          <p:nvPr/>
        </p:nvSpPr>
        <p:spPr>
          <a:xfrm>
            <a:off x="2871216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96E52C5-B38A-45B8-BC67-F6167A5F4E81}"/>
              </a:ext>
            </a:extLst>
          </p:cNvPr>
          <p:cNvSpPr/>
          <p:nvPr/>
        </p:nvSpPr>
        <p:spPr>
          <a:xfrm>
            <a:off x="137769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63875A00-85E1-4BB7-8752-90865445CFAF}"/>
              </a:ext>
            </a:extLst>
          </p:cNvPr>
          <p:cNvSpPr/>
          <p:nvPr/>
        </p:nvSpPr>
        <p:spPr>
          <a:xfrm>
            <a:off x="1975104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D55F7DEF-B3ED-4A92-9636-3CCB1BEB56E5}"/>
              </a:ext>
            </a:extLst>
          </p:cNvPr>
          <p:cNvSpPr/>
          <p:nvPr/>
        </p:nvSpPr>
        <p:spPr>
          <a:xfrm>
            <a:off x="2273808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94E702-F575-4860-B152-468CC213F40B}"/>
              </a:ext>
            </a:extLst>
          </p:cNvPr>
          <p:cNvSpPr/>
          <p:nvPr/>
        </p:nvSpPr>
        <p:spPr>
          <a:xfrm>
            <a:off x="2572512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4839D3AC-29A3-42AA-8D32-3814B6954244}"/>
              </a:ext>
            </a:extLst>
          </p:cNvPr>
          <p:cNvSpPr/>
          <p:nvPr/>
        </p:nvSpPr>
        <p:spPr>
          <a:xfrm>
            <a:off x="2871216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63018D2A-969A-4331-9734-97A1845F6125}"/>
              </a:ext>
            </a:extLst>
          </p:cNvPr>
          <p:cNvSpPr/>
          <p:nvPr/>
        </p:nvSpPr>
        <p:spPr>
          <a:xfrm>
            <a:off x="137769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F9AF52A-4630-4ECE-AEDE-42892D477ED5}"/>
              </a:ext>
            </a:extLst>
          </p:cNvPr>
          <p:cNvSpPr/>
          <p:nvPr/>
        </p:nvSpPr>
        <p:spPr>
          <a:xfrm>
            <a:off x="1676400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0273CCFC-6931-4FB1-B16C-7D0A7833A2CB}"/>
              </a:ext>
            </a:extLst>
          </p:cNvPr>
          <p:cNvSpPr/>
          <p:nvPr/>
        </p:nvSpPr>
        <p:spPr>
          <a:xfrm>
            <a:off x="1975104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132DE8E-C19D-46E4-8A12-CA7422E1A2BE}"/>
              </a:ext>
            </a:extLst>
          </p:cNvPr>
          <p:cNvSpPr/>
          <p:nvPr/>
        </p:nvSpPr>
        <p:spPr>
          <a:xfrm>
            <a:off x="2273808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F1B39D0E-5952-42D7-B493-31262338B88C}"/>
              </a:ext>
            </a:extLst>
          </p:cNvPr>
          <p:cNvSpPr/>
          <p:nvPr/>
        </p:nvSpPr>
        <p:spPr>
          <a:xfrm>
            <a:off x="2572512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219FB537-F770-4E20-80C7-DD63BB21B73B}"/>
              </a:ext>
            </a:extLst>
          </p:cNvPr>
          <p:cNvSpPr/>
          <p:nvPr/>
        </p:nvSpPr>
        <p:spPr>
          <a:xfrm>
            <a:off x="2871216" y="52226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070E0A98-8A9A-4B4F-ABF5-4D0830DBB1FD}"/>
              </a:ext>
            </a:extLst>
          </p:cNvPr>
          <p:cNvSpPr/>
          <p:nvPr/>
        </p:nvSpPr>
        <p:spPr>
          <a:xfrm>
            <a:off x="137769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17909C-EEE9-4E92-A6D0-05339FE0865B}"/>
              </a:ext>
            </a:extLst>
          </p:cNvPr>
          <p:cNvSpPr/>
          <p:nvPr/>
        </p:nvSpPr>
        <p:spPr>
          <a:xfrm>
            <a:off x="1676400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662498E-7BE4-4FF7-BB59-6B4BB2E67AAB}"/>
              </a:ext>
            </a:extLst>
          </p:cNvPr>
          <p:cNvSpPr/>
          <p:nvPr/>
        </p:nvSpPr>
        <p:spPr>
          <a:xfrm>
            <a:off x="1975104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64DD8B6D-9F35-4A15-8A43-101835F2588D}"/>
              </a:ext>
            </a:extLst>
          </p:cNvPr>
          <p:cNvSpPr/>
          <p:nvPr/>
        </p:nvSpPr>
        <p:spPr>
          <a:xfrm>
            <a:off x="2273808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A4906C4-3FEA-4360-9820-DF62335C45EF}"/>
              </a:ext>
            </a:extLst>
          </p:cNvPr>
          <p:cNvSpPr/>
          <p:nvPr/>
        </p:nvSpPr>
        <p:spPr>
          <a:xfrm>
            <a:off x="2572512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33B03F8-7D07-4B3C-A8EE-4BEDA9946BBF}"/>
              </a:ext>
            </a:extLst>
          </p:cNvPr>
          <p:cNvSpPr/>
          <p:nvPr/>
        </p:nvSpPr>
        <p:spPr>
          <a:xfrm>
            <a:off x="2871216" y="55235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AD3DAE45-BD94-4085-99DF-3A6FDAC6C220}"/>
              </a:ext>
            </a:extLst>
          </p:cNvPr>
          <p:cNvSpPr/>
          <p:nvPr/>
        </p:nvSpPr>
        <p:spPr>
          <a:xfrm>
            <a:off x="1676400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40B414F3-3C91-4852-A546-8DBBC8BF644D}"/>
              </a:ext>
            </a:extLst>
          </p:cNvPr>
          <p:cNvSpPr/>
          <p:nvPr/>
        </p:nvSpPr>
        <p:spPr>
          <a:xfrm>
            <a:off x="1975104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0255B00-84F1-470B-836C-F7DA1B0F883C}"/>
              </a:ext>
            </a:extLst>
          </p:cNvPr>
          <p:cNvSpPr/>
          <p:nvPr/>
        </p:nvSpPr>
        <p:spPr>
          <a:xfrm>
            <a:off x="2273808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C10513D-FD53-4B5E-90C9-3E11B2A4ABBB}"/>
              </a:ext>
            </a:extLst>
          </p:cNvPr>
          <p:cNvSpPr/>
          <p:nvPr/>
        </p:nvSpPr>
        <p:spPr>
          <a:xfrm>
            <a:off x="2572512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CEFC3A4A-14A4-446A-A127-D160F76991BF}"/>
              </a:ext>
            </a:extLst>
          </p:cNvPr>
          <p:cNvSpPr/>
          <p:nvPr/>
        </p:nvSpPr>
        <p:spPr>
          <a:xfrm>
            <a:off x="287121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C70EFDF0-8C5A-44DE-A1D8-12DF4BBA1AF3}"/>
              </a:ext>
            </a:extLst>
          </p:cNvPr>
          <p:cNvSpPr/>
          <p:nvPr/>
        </p:nvSpPr>
        <p:spPr>
          <a:xfrm>
            <a:off x="137769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AD95AE4-21CF-4DB2-A5B6-5A7237618DE6}"/>
              </a:ext>
            </a:extLst>
          </p:cNvPr>
          <p:cNvSpPr/>
          <p:nvPr/>
        </p:nvSpPr>
        <p:spPr>
          <a:xfrm>
            <a:off x="1676400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181B12A-C35E-4478-A807-C683C83FEE8D}"/>
              </a:ext>
            </a:extLst>
          </p:cNvPr>
          <p:cNvSpPr/>
          <p:nvPr/>
        </p:nvSpPr>
        <p:spPr>
          <a:xfrm>
            <a:off x="1975104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0AC0D77-FFA5-4238-B41D-A9BCD45CFC3F}"/>
              </a:ext>
            </a:extLst>
          </p:cNvPr>
          <p:cNvSpPr/>
          <p:nvPr/>
        </p:nvSpPr>
        <p:spPr>
          <a:xfrm>
            <a:off x="2273808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5AC1AA7-80A2-4663-B539-54092BB363E9}"/>
              </a:ext>
            </a:extLst>
          </p:cNvPr>
          <p:cNvSpPr/>
          <p:nvPr/>
        </p:nvSpPr>
        <p:spPr>
          <a:xfrm>
            <a:off x="2871216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C4A82F4-EBE7-4D5C-BB0F-8ACFDE97690E}"/>
              </a:ext>
            </a:extLst>
          </p:cNvPr>
          <p:cNvSpPr/>
          <p:nvPr/>
        </p:nvSpPr>
        <p:spPr>
          <a:xfrm>
            <a:off x="2273808" y="46207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BD0745-C54A-4DB0-ABCE-550C28ECEE42}"/>
              </a:ext>
            </a:extLst>
          </p:cNvPr>
          <p:cNvSpPr/>
          <p:nvPr/>
        </p:nvSpPr>
        <p:spPr>
          <a:xfrm>
            <a:off x="1676400" y="49216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C0A7DDB4-69EE-4EA0-AEC4-259709556463}"/>
              </a:ext>
            </a:extLst>
          </p:cNvPr>
          <p:cNvSpPr/>
          <p:nvPr/>
        </p:nvSpPr>
        <p:spPr>
          <a:xfrm>
            <a:off x="1377696" y="58244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C6828642-A121-4B1B-9677-EE17B408E4DD}"/>
              </a:ext>
            </a:extLst>
          </p:cNvPr>
          <p:cNvSpPr/>
          <p:nvPr/>
        </p:nvSpPr>
        <p:spPr>
          <a:xfrm>
            <a:off x="2572512" y="612534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098C7D8-B024-4E17-8CC9-5A0EF9A17B90}"/>
              </a:ext>
            </a:extLst>
          </p:cNvPr>
          <p:cNvSpPr/>
          <p:nvPr/>
        </p:nvSpPr>
        <p:spPr>
          <a:xfrm>
            <a:off x="558641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15864886-C9E1-4AB5-A074-88B94B27F3B0}"/>
              </a:ext>
            </a:extLst>
          </p:cNvPr>
          <p:cNvSpPr/>
          <p:nvPr/>
        </p:nvSpPr>
        <p:spPr>
          <a:xfrm>
            <a:off x="5885117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5887DCD8-EBDF-4841-AA86-60368608B990}"/>
              </a:ext>
            </a:extLst>
          </p:cNvPr>
          <p:cNvSpPr/>
          <p:nvPr/>
        </p:nvSpPr>
        <p:spPr>
          <a:xfrm>
            <a:off x="6183821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337859D1-54AE-4C63-9C93-7C77E6CE2273}"/>
              </a:ext>
            </a:extLst>
          </p:cNvPr>
          <p:cNvSpPr/>
          <p:nvPr/>
        </p:nvSpPr>
        <p:spPr>
          <a:xfrm>
            <a:off x="6781229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AD6AE5B-C9CB-4D66-A443-308E82DBB85B}"/>
              </a:ext>
            </a:extLst>
          </p:cNvPr>
          <p:cNvSpPr/>
          <p:nvPr/>
        </p:nvSpPr>
        <p:spPr>
          <a:xfrm>
            <a:off x="7079933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900FAEBB-9D0D-48FA-AE11-CF0BAFD28E8C}"/>
              </a:ext>
            </a:extLst>
          </p:cNvPr>
          <p:cNvSpPr/>
          <p:nvPr/>
        </p:nvSpPr>
        <p:spPr>
          <a:xfrm>
            <a:off x="558641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D1DD7349-F1A2-41DE-A92D-9E48986B38FF}"/>
              </a:ext>
            </a:extLst>
          </p:cNvPr>
          <p:cNvSpPr/>
          <p:nvPr/>
        </p:nvSpPr>
        <p:spPr>
          <a:xfrm>
            <a:off x="6482525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B3687F9-6145-413C-B4D2-52524D6EB2CE}"/>
              </a:ext>
            </a:extLst>
          </p:cNvPr>
          <p:cNvSpPr/>
          <p:nvPr/>
        </p:nvSpPr>
        <p:spPr>
          <a:xfrm>
            <a:off x="7079933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0A2EFBC-43CC-460A-915C-0C28BBCE23D8}"/>
              </a:ext>
            </a:extLst>
          </p:cNvPr>
          <p:cNvSpPr/>
          <p:nvPr/>
        </p:nvSpPr>
        <p:spPr>
          <a:xfrm>
            <a:off x="558641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CBCF9C58-A10F-4C22-A184-78884D2A8B36}"/>
              </a:ext>
            </a:extLst>
          </p:cNvPr>
          <p:cNvSpPr/>
          <p:nvPr/>
        </p:nvSpPr>
        <p:spPr>
          <a:xfrm>
            <a:off x="5885117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AA00CC85-C1B6-4BDF-BA65-4427DB815484}"/>
              </a:ext>
            </a:extLst>
          </p:cNvPr>
          <p:cNvSpPr/>
          <p:nvPr/>
        </p:nvSpPr>
        <p:spPr>
          <a:xfrm>
            <a:off x="6183821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F3E79265-1586-4AEC-AAD3-3730699B96C6}"/>
              </a:ext>
            </a:extLst>
          </p:cNvPr>
          <p:cNvSpPr/>
          <p:nvPr/>
        </p:nvSpPr>
        <p:spPr>
          <a:xfrm>
            <a:off x="6482525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60E1F5C-99F0-42E1-8499-E7721B6DEB19}"/>
              </a:ext>
            </a:extLst>
          </p:cNvPr>
          <p:cNvSpPr/>
          <p:nvPr/>
        </p:nvSpPr>
        <p:spPr>
          <a:xfrm>
            <a:off x="6781229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358DDB11-94D8-471E-B04E-F0D819271065}"/>
              </a:ext>
            </a:extLst>
          </p:cNvPr>
          <p:cNvSpPr/>
          <p:nvPr/>
        </p:nvSpPr>
        <p:spPr>
          <a:xfrm>
            <a:off x="7079933" y="5251084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B3E8B5-7656-410D-A295-2E47B22DAB92}"/>
              </a:ext>
            </a:extLst>
          </p:cNvPr>
          <p:cNvSpPr/>
          <p:nvPr/>
        </p:nvSpPr>
        <p:spPr>
          <a:xfrm>
            <a:off x="558641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D0FF58DE-8004-407F-82FE-A00EB2C74556}"/>
              </a:ext>
            </a:extLst>
          </p:cNvPr>
          <p:cNvSpPr/>
          <p:nvPr/>
        </p:nvSpPr>
        <p:spPr>
          <a:xfrm>
            <a:off x="5885117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B36FA3-EBBD-45BE-85FF-6986831B2046}"/>
              </a:ext>
            </a:extLst>
          </p:cNvPr>
          <p:cNvSpPr/>
          <p:nvPr/>
        </p:nvSpPr>
        <p:spPr>
          <a:xfrm>
            <a:off x="6183821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9527E7D-8B2A-48A8-8812-BAEAF2B29978}"/>
              </a:ext>
            </a:extLst>
          </p:cNvPr>
          <p:cNvSpPr/>
          <p:nvPr/>
        </p:nvSpPr>
        <p:spPr>
          <a:xfrm>
            <a:off x="6482525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8DC0F08-E4BF-4BCE-8DDA-D2D4C3F836C1}"/>
              </a:ext>
            </a:extLst>
          </p:cNvPr>
          <p:cNvSpPr/>
          <p:nvPr/>
        </p:nvSpPr>
        <p:spPr>
          <a:xfrm>
            <a:off x="6781229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9AA7C34-6B79-4127-9FCE-DBDA98E197AB}"/>
              </a:ext>
            </a:extLst>
          </p:cNvPr>
          <p:cNvSpPr/>
          <p:nvPr/>
        </p:nvSpPr>
        <p:spPr>
          <a:xfrm>
            <a:off x="7079933" y="5552000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0E25B-CDC5-4F0C-AB53-C0950D8BA3BC}"/>
              </a:ext>
            </a:extLst>
          </p:cNvPr>
          <p:cNvSpPr/>
          <p:nvPr/>
        </p:nvSpPr>
        <p:spPr>
          <a:xfrm>
            <a:off x="6183821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A7209B9D-18CD-45D3-AD9B-0000AA360891}"/>
              </a:ext>
            </a:extLst>
          </p:cNvPr>
          <p:cNvSpPr/>
          <p:nvPr/>
        </p:nvSpPr>
        <p:spPr>
          <a:xfrm>
            <a:off x="6482525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EE24D82-838B-4A7C-8DB3-9A92C2DBE3E1}"/>
              </a:ext>
            </a:extLst>
          </p:cNvPr>
          <p:cNvSpPr/>
          <p:nvPr/>
        </p:nvSpPr>
        <p:spPr>
          <a:xfrm>
            <a:off x="6781229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2B3295F-5CD4-48A3-BFD6-614E96999722}"/>
              </a:ext>
            </a:extLst>
          </p:cNvPr>
          <p:cNvSpPr/>
          <p:nvPr/>
        </p:nvSpPr>
        <p:spPr>
          <a:xfrm>
            <a:off x="558641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88994DC-34AD-46C1-A06A-A3D3A3FAC82B}"/>
              </a:ext>
            </a:extLst>
          </p:cNvPr>
          <p:cNvSpPr/>
          <p:nvPr/>
        </p:nvSpPr>
        <p:spPr>
          <a:xfrm>
            <a:off x="5885117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3CC04D1-80A6-41D6-9B72-1FBE4F791988}"/>
              </a:ext>
            </a:extLst>
          </p:cNvPr>
          <p:cNvSpPr/>
          <p:nvPr/>
        </p:nvSpPr>
        <p:spPr>
          <a:xfrm>
            <a:off x="6183821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AE821295-212C-4F73-A3AA-190D2F9BDD33}"/>
              </a:ext>
            </a:extLst>
          </p:cNvPr>
          <p:cNvSpPr/>
          <p:nvPr/>
        </p:nvSpPr>
        <p:spPr>
          <a:xfrm>
            <a:off x="6482525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00CF9B5-B900-4D2C-9299-D7F66EBA0B51}"/>
              </a:ext>
            </a:extLst>
          </p:cNvPr>
          <p:cNvSpPr/>
          <p:nvPr/>
        </p:nvSpPr>
        <p:spPr>
          <a:xfrm>
            <a:off x="7079933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352076B5-DF64-4F29-996C-BE6EFCF5BC93}"/>
              </a:ext>
            </a:extLst>
          </p:cNvPr>
          <p:cNvSpPr/>
          <p:nvPr/>
        </p:nvSpPr>
        <p:spPr>
          <a:xfrm>
            <a:off x="6482525" y="464925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8B56A141-75B4-434C-82C8-859F1A9F3E25}"/>
              </a:ext>
            </a:extLst>
          </p:cNvPr>
          <p:cNvSpPr/>
          <p:nvPr/>
        </p:nvSpPr>
        <p:spPr>
          <a:xfrm>
            <a:off x="5885117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99CE88-DB48-4F44-BAA2-1C51FD59A5AC}"/>
              </a:ext>
            </a:extLst>
          </p:cNvPr>
          <p:cNvSpPr/>
          <p:nvPr/>
        </p:nvSpPr>
        <p:spPr>
          <a:xfrm>
            <a:off x="558641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B280FD29-F57F-4CEC-9C17-8399A30271A9}"/>
              </a:ext>
            </a:extLst>
          </p:cNvPr>
          <p:cNvSpPr/>
          <p:nvPr/>
        </p:nvSpPr>
        <p:spPr>
          <a:xfrm>
            <a:off x="6781229" y="6153832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C8D9F9FB-88BB-46D7-A3D8-35ACFD6B84F1}"/>
              </a:ext>
            </a:extLst>
          </p:cNvPr>
          <p:cNvSpPr/>
          <p:nvPr/>
        </p:nvSpPr>
        <p:spPr>
          <a:xfrm>
            <a:off x="3644625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3B5D41E-B3A8-4A8F-922B-A6A8B1B80050}"/>
              </a:ext>
            </a:extLst>
          </p:cNvPr>
          <p:cNvSpPr/>
          <p:nvPr/>
        </p:nvSpPr>
        <p:spPr>
          <a:xfrm>
            <a:off x="3943329" y="5261267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9C196BFA-7D1C-400D-87CE-0A82A137D8C4}"/>
              </a:ext>
            </a:extLst>
          </p:cNvPr>
          <p:cNvSpPr/>
          <p:nvPr/>
        </p:nvSpPr>
        <p:spPr>
          <a:xfrm>
            <a:off x="3644625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95394BB-D2BA-44F1-B802-1898AF7EEE49}"/>
              </a:ext>
            </a:extLst>
          </p:cNvPr>
          <p:cNvSpPr/>
          <p:nvPr/>
        </p:nvSpPr>
        <p:spPr>
          <a:xfrm>
            <a:off x="3943329" y="556218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A3C460F7-9249-4026-939F-DA1C4A31B868}"/>
              </a:ext>
            </a:extLst>
          </p:cNvPr>
          <p:cNvSpPr/>
          <p:nvPr/>
        </p:nvSpPr>
        <p:spPr>
          <a:xfrm>
            <a:off x="6183821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23717522-89BE-46CB-86BF-4895C26B24F9}"/>
              </a:ext>
            </a:extLst>
          </p:cNvPr>
          <p:cNvSpPr/>
          <p:nvPr/>
        </p:nvSpPr>
        <p:spPr>
          <a:xfrm>
            <a:off x="6781229" y="4950168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8A05362-1773-42C9-8F13-E90B8D34E180}"/>
              </a:ext>
            </a:extLst>
          </p:cNvPr>
          <p:cNvSpPr/>
          <p:nvPr/>
        </p:nvSpPr>
        <p:spPr>
          <a:xfrm>
            <a:off x="5885117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A512A1A1-DDC1-4DFE-B47E-8F7B3AC18D07}"/>
              </a:ext>
            </a:extLst>
          </p:cNvPr>
          <p:cNvSpPr/>
          <p:nvPr/>
        </p:nvSpPr>
        <p:spPr>
          <a:xfrm>
            <a:off x="7079933" y="5852916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0" name="그룹 7179">
            <a:extLst>
              <a:ext uri="{FF2B5EF4-FFF2-40B4-BE49-F238E27FC236}">
                <a16:creationId xmlns:a16="http://schemas.microsoft.com/office/drawing/2014/main" id="{EDA0D5FC-15E1-44D9-8F55-C5819B8AFF6C}"/>
              </a:ext>
            </a:extLst>
          </p:cNvPr>
          <p:cNvGrpSpPr/>
          <p:nvPr/>
        </p:nvGrpSpPr>
        <p:grpSpPr>
          <a:xfrm>
            <a:off x="8539100" y="2876455"/>
            <a:ext cx="902208" cy="906632"/>
            <a:chOff x="3649060" y="4691374"/>
            <a:chExt cx="902208" cy="906632"/>
          </a:xfrm>
          <a:noFill/>
        </p:grpSpPr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86CD59BF-6D7A-4617-B045-49CB48DBC6A8}"/>
                </a:ext>
              </a:extLst>
            </p:cNvPr>
            <p:cNvSpPr/>
            <p:nvPr/>
          </p:nvSpPr>
          <p:spPr>
            <a:xfrm>
              <a:off x="3649060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0DC1709-2443-4ED8-B40C-335468FE23C4}"/>
                </a:ext>
              </a:extLst>
            </p:cNvPr>
            <p:cNvSpPr/>
            <p:nvPr/>
          </p:nvSpPr>
          <p:spPr>
            <a:xfrm>
              <a:off x="3947764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059CE9-A195-4AB0-9852-3087C34DCDF2}"/>
                </a:ext>
              </a:extLst>
            </p:cNvPr>
            <p:cNvSpPr/>
            <p:nvPr/>
          </p:nvSpPr>
          <p:spPr>
            <a:xfrm>
              <a:off x="4246468" y="4691374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B1EF327-4855-4D92-8EF4-3DBC28AB2E27}"/>
                </a:ext>
              </a:extLst>
            </p:cNvPr>
            <p:cNvSpPr/>
            <p:nvPr/>
          </p:nvSpPr>
          <p:spPr>
            <a:xfrm>
              <a:off x="3649060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D4254CB7-3A40-4533-912D-13AD6EF17826}"/>
                </a:ext>
              </a:extLst>
            </p:cNvPr>
            <p:cNvSpPr/>
            <p:nvPr/>
          </p:nvSpPr>
          <p:spPr>
            <a:xfrm>
              <a:off x="3947764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7F5E3229-6293-4377-B04E-B1D06EC78E79}"/>
                </a:ext>
              </a:extLst>
            </p:cNvPr>
            <p:cNvSpPr/>
            <p:nvPr/>
          </p:nvSpPr>
          <p:spPr>
            <a:xfrm>
              <a:off x="4246468" y="4992290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6BEBBC14-946A-4E71-AEB4-6A75E5A9F534}"/>
                </a:ext>
              </a:extLst>
            </p:cNvPr>
            <p:cNvSpPr/>
            <p:nvPr/>
          </p:nvSpPr>
          <p:spPr>
            <a:xfrm>
              <a:off x="3649060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12AE6826-01E8-4CBD-B97C-EF436A105EF1}"/>
                </a:ext>
              </a:extLst>
            </p:cNvPr>
            <p:cNvSpPr/>
            <p:nvPr/>
          </p:nvSpPr>
          <p:spPr>
            <a:xfrm>
              <a:off x="3947764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DAF01BD-9781-4C28-877F-104FEB0882A2}"/>
                </a:ext>
              </a:extLst>
            </p:cNvPr>
            <p:cNvSpPr/>
            <p:nvPr/>
          </p:nvSpPr>
          <p:spPr>
            <a:xfrm>
              <a:off x="4246468" y="5293206"/>
              <a:ext cx="304800" cy="30480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5EBB572C-477E-4450-833A-C6ACE3AF1E51}"/>
              </a:ext>
            </a:extLst>
          </p:cNvPr>
          <p:cNvSpPr/>
          <p:nvPr/>
        </p:nvSpPr>
        <p:spPr>
          <a:xfrm>
            <a:off x="7935596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5847D47-1A90-421B-8BB6-A905DEF82E7E}"/>
              </a:ext>
            </a:extLst>
          </p:cNvPr>
          <p:cNvSpPr/>
          <p:nvPr/>
        </p:nvSpPr>
        <p:spPr>
          <a:xfrm>
            <a:off x="8234300" y="5271463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126A4E6-3032-40E0-A94F-608B281A9B9D}"/>
              </a:ext>
            </a:extLst>
          </p:cNvPr>
          <p:cNvSpPr/>
          <p:nvPr/>
        </p:nvSpPr>
        <p:spPr>
          <a:xfrm>
            <a:off x="7935596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3C2A1D4-EF1B-42EA-BD5A-969B9726B7E8}"/>
              </a:ext>
            </a:extLst>
          </p:cNvPr>
          <p:cNvSpPr/>
          <p:nvPr/>
        </p:nvSpPr>
        <p:spPr>
          <a:xfrm>
            <a:off x="8234300" y="5572379"/>
            <a:ext cx="304800" cy="304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연산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계층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7.4 CNN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신경망 시각화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6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BD47E58F-355D-4A9C-9AE2-0C8408A5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281370" y="2023890"/>
            <a:ext cx="754740" cy="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3BD3ACA-B424-4BC3-8A49-15144B2632E4}"/>
              </a:ext>
            </a:extLst>
          </p:cNvPr>
          <p:cNvSpPr/>
          <p:nvPr/>
        </p:nvSpPr>
        <p:spPr>
          <a:xfrm>
            <a:off x="1527232" y="1436050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F9736C5-DE5C-4258-AC8A-DD13EB517265}"/>
              </a:ext>
            </a:extLst>
          </p:cNvPr>
          <p:cNvCxnSpPr>
            <a:stCxn id="162" idx="3"/>
            <a:endCxn id="163" idx="1"/>
          </p:cNvCxnSpPr>
          <p:nvPr/>
        </p:nvCxnSpPr>
        <p:spPr>
          <a:xfrm>
            <a:off x="1036110" y="2360897"/>
            <a:ext cx="491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839D868-1938-460A-9FB5-716996CA541B}"/>
              </a:ext>
            </a:extLst>
          </p:cNvPr>
          <p:cNvSpPr/>
          <p:nvPr/>
        </p:nvSpPr>
        <p:spPr>
          <a:xfrm>
            <a:off x="3211328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EA8A8A9-80F1-476C-BE04-29A49D50DECE}"/>
              </a:ext>
            </a:extLst>
          </p:cNvPr>
          <p:cNvCxnSpPr>
            <a:cxnSpLocks/>
            <a:stCxn id="172" idx="3"/>
            <a:endCxn id="165" idx="1"/>
          </p:cNvCxnSpPr>
          <p:nvPr/>
        </p:nvCxnSpPr>
        <p:spPr>
          <a:xfrm>
            <a:off x="3017635" y="2360455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85388AD-5518-4F17-8B13-B346E12A03C6}"/>
              </a:ext>
            </a:extLst>
          </p:cNvPr>
          <p:cNvSpPr/>
          <p:nvPr/>
        </p:nvSpPr>
        <p:spPr>
          <a:xfrm>
            <a:off x="2369280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D36CFFC-D1F9-4619-9DCF-B67D587BF725}"/>
              </a:ext>
            </a:extLst>
          </p:cNvPr>
          <p:cNvCxnSpPr>
            <a:cxnSpLocks/>
            <a:stCxn id="163" idx="3"/>
            <a:endCxn id="172" idx="1"/>
          </p:cNvCxnSpPr>
          <p:nvPr/>
        </p:nvCxnSpPr>
        <p:spPr>
          <a:xfrm flipV="1">
            <a:off x="2175587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9D8CB3D-0A53-46FD-A5CB-DE955FDC89AD}"/>
              </a:ext>
            </a:extLst>
          </p:cNvPr>
          <p:cNvSpPr/>
          <p:nvPr/>
        </p:nvSpPr>
        <p:spPr>
          <a:xfrm>
            <a:off x="6581307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952FCF0-13C0-47A5-8153-94FEDD4B2774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387613" y="2360455"/>
            <a:ext cx="193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FD8DF7F0-D043-4898-B7F9-D599ED4EA35F}"/>
              </a:ext>
            </a:extLst>
          </p:cNvPr>
          <p:cNvSpPr/>
          <p:nvPr/>
        </p:nvSpPr>
        <p:spPr>
          <a:xfrm>
            <a:off x="7422193" y="1436050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B44241A-F91A-455B-9703-3C52F7A76145}"/>
              </a:ext>
            </a:extLst>
          </p:cNvPr>
          <p:cNvCxnSpPr>
            <a:cxnSpLocks/>
            <a:stCxn id="179" idx="3"/>
          </p:cNvCxnSpPr>
          <p:nvPr/>
        </p:nvCxnSpPr>
        <p:spPr>
          <a:xfrm>
            <a:off x="8912596" y="2360455"/>
            <a:ext cx="63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C6E21E-A292-4058-B297-8276A33775BB}"/>
              </a:ext>
            </a:extLst>
          </p:cNvPr>
          <p:cNvSpPr/>
          <p:nvPr/>
        </p:nvSpPr>
        <p:spPr>
          <a:xfrm>
            <a:off x="8264241" y="1435608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9927C1C2-96A3-465E-9EB8-371842CA252C}"/>
              </a:ext>
            </a:extLst>
          </p:cNvPr>
          <p:cNvCxnSpPr>
            <a:cxnSpLocks/>
            <a:stCxn id="176" idx="3"/>
            <a:endCxn id="179" idx="1"/>
          </p:cNvCxnSpPr>
          <p:nvPr/>
        </p:nvCxnSpPr>
        <p:spPr>
          <a:xfrm flipV="1">
            <a:off x="8070548" y="2360455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4DBAE20-A0E1-464C-A607-229C55DE775C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7229662" y="2360455"/>
            <a:ext cx="192531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60417F-0FAC-4387-BB3A-65C26AA4437A}"/>
              </a:ext>
            </a:extLst>
          </p:cNvPr>
          <p:cNvSpPr/>
          <p:nvPr/>
        </p:nvSpPr>
        <p:spPr>
          <a:xfrm>
            <a:off x="4049949" y="1435608"/>
            <a:ext cx="648355" cy="1849694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Convolution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321A4C-2E15-4A23-B405-BC32CC8FB9B5}"/>
              </a:ext>
            </a:extLst>
          </p:cNvPr>
          <p:cNvSpPr/>
          <p:nvPr/>
        </p:nvSpPr>
        <p:spPr>
          <a:xfrm>
            <a:off x="5734045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450730-DE40-4420-B195-4778C3EFBD99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540352" y="2360013"/>
            <a:ext cx="19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AAD96-8C6D-4E64-ADFE-6824E220B96A}"/>
              </a:ext>
            </a:extLst>
          </p:cNvPr>
          <p:cNvSpPr/>
          <p:nvPr/>
        </p:nvSpPr>
        <p:spPr>
          <a:xfrm>
            <a:off x="4891997" y="1435166"/>
            <a:ext cx="648355" cy="1849694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89EA52-C8C1-4E05-AE2A-BB143521B60D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698304" y="2360013"/>
            <a:ext cx="193693" cy="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36C486-DE2B-4FF3-A8F6-AF2F14094C54}"/>
              </a:ext>
            </a:extLst>
          </p:cNvPr>
          <p:cNvCxnSpPr>
            <a:cxnSpLocks/>
            <a:stCxn id="165" idx="3"/>
            <a:endCxn id="20" idx="1"/>
          </p:cNvCxnSpPr>
          <p:nvPr/>
        </p:nvCxnSpPr>
        <p:spPr>
          <a:xfrm>
            <a:off x="3859683" y="2360455"/>
            <a:ext cx="190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E521EE-604A-410A-BDCC-BB80EABA4EF4}"/>
              </a:ext>
            </a:extLst>
          </p:cNvPr>
          <p:cNvCxnSpPr>
            <a:cxnSpLocks/>
          </p:cNvCxnSpPr>
          <p:nvPr/>
        </p:nvCxnSpPr>
        <p:spPr>
          <a:xfrm flipH="1">
            <a:off x="3846003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E23C52-F5C7-4799-9662-351F8E2BC355}"/>
              </a:ext>
            </a:extLst>
          </p:cNvPr>
          <p:cNvCxnSpPr>
            <a:cxnSpLocks/>
          </p:cNvCxnSpPr>
          <p:nvPr/>
        </p:nvCxnSpPr>
        <p:spPr>
          <a:xfrm flipH="1">
            <a:off x="4684849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00197F-B2E8-4569-8F18-697339921E69}"/>
              </a:ext>
            </a:extLst>
          </p:cNvPr>
          <p:cNvCxnSpPr>
            <a:cxnSpLocks/>
          </p:cNvCxnSpPr>
          <p:nvPr/>
        </p:nvCxnSpPr>
        <p:spPr>
          <a:xfrm flipH="1">
            <a:off x="5530591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3E887-6C84-4A28-B6B5-8D26B1E09CEC}"/>
              </a:ext>
            </a:extLst>
          </p:cNvPr>
          <p:cNvCxnSpPr>
            <a:cxnSpLocks/>
          </p:cNvCxnSpPr>
          <p:nvPr/>
        </p:nvCxnSpPr>
        <p:spPr>
          <a:xfrm flipH="1">
            <a:off x="6382400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82F922-B458-4FCD-99B9-3F9EBA44C59D}"/>
              </a:ext>
            </a:extLst>
          </p:cNvPr>
          <p:cNvCxnSpPr>
            <a:cxnSpLocks/>
          </p:cNvCxnSpPr>
          <p:nvPr/>
        </p:nvCxnSpPr>
        <p:spPr>
          <a:xfrm flipH="1">
            <a:off x="7231927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88FAC-D1AF-4E6D-B4D5-60015AFA5DDA}"/>
              </a:ext>
            </a:extLst>
          </p:cNvPr>
          <p:cNvCxnSpPr>
            <a:cxnSpLocks/>
          </p:cNvCxnSpPr>
          <p:nvPr/>
        </p:nvCxnSpPr>
        <p:spPr>
          <a:xfrm flipH="1">
            <a:off x="8070548" y="2456688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378EF95-BB30-4FEC-AD9C-1DE953CBD664}"/>
              </a:ext>
            </a:extLst>
          </p:cNvPr>
          <p:cNvCxnSpPr>
            <a:cxnSpLocks/>
          </p:cNvCxnSpPr>
          <p:nvPr/>
        </p:nvCxnSpPr>
        <p:spPr>
          <a:xfrm flipH="1">
            <a:off x="8912596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D6A294-2FAD-4642-BA44-C13BF67F25CD}"/>
              </a:ext>
            </a:extLst>
          </p:cNvPr>
          <p:cNvCxnSpPr>
            <a:cxnSpLocks/>
          </p:cNvCxnSpPr>
          <p:nvPr/>
        </p:nvCxnSpPr>
        <p:spPr>
          <a:xfrm flipH="1">
            <a:off x="3021062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3C63C6-4FB2-414E-8C6A-0D153C3A5A44}"/>
              </a:ext>
            </a:extLst>
          </p:cNvPr>
          <p:cNvCxnSpPr>
            <a:cxnSpLocks/>
          </p:cNvCxnSpPr>
          <p:nvPr/>
        </p:nvCxnSpPr>
        <p:spPr>
          <a:xfrm flipH="1">
            <a:off x="2179014" y="2468880"/>
            <a:ext cx="1902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996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99095" y="1515578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FN, C, FH, FW = self.W.shape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N, C, H, W = x.shape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/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707B4D-031F-453B-AFD0-C5B0AFE0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2734964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69B85-C14C-496F-BF0A-223862D5A6D1}"/>
              </a:ext>
            </a:extLst>
          </p:cNvPr>
          <p:cNvSpPr txBox="1"/>
          <p:nvPr/>
        </p:nvSpPr>
        <p:spPr>
          <a:xfrm>
            <a:off x="299095" y="4870770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8186B-CD70-4718-8114-AEF2DFF6E724}"/>
              </a:ext>
            </a:extLst>
          </p:cNvPr>
          <p:cNvSpPr txBox="1"/>
          <p:nvPr/>
        </p:nvSpPr>
        <p:spPr>
          <a:xfrm>
            <a:off x="299095" y="523603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,H,W)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0D3D8-A08D-4C76-BD8C-5A57530F16F3}"/>
              </a:ext>
            </a:extLst>
          </p:cNvPr>
          <p:cNvSpPr txBox="1"/>
          <p:nvPr/>
        </p:nvSpPr>
        <p:spPr>
          <a:xfrm>
            <a:off x="299095" y="424787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(FN,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,FH,FW)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4AE82-649C-457C-B26F-F2D378F29373}"/>
              </a:ext>
            </a:extLst>
          </p:cNvPr>
          <p:cNvSpPr txBox="1"/>
          <p:nvPr/>
        </p:nvSpPr>
        <p:spPr>
          <a:xfrm>
            <a:off x="618875" y="387477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01D0E-6CDF-4B2E-A29E-B6148BC35683}"/>
              </a:ext>
            </a:extLst>
          </p:cNvPr>
          <p:cNvSpPr txBox="1"/>
          <p:nvPr/>
        </p:nvSpPr>
        <p:spPr>
          <a:xfrm>
            <a:off x="222250" y="102345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Convolution.forward()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27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62440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7D7A-7023-48B3-8685-4EE1D63626DA}"/>
              </a:ext>
            </a:extLst>
          </p:cNvPr>
          <p:cNvSpPr txBox="1"/>
          <p:nvPr/>
        </p:nvSpPr>
        <p:spPr>
          <a:xfrm>
            <a:off x="222250" y="2978254"/>
            <a:ext cx="478528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sys, os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sys.path.append(os.pardir)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common.util import im2col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x1 = np.random.rand(1,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col1 = im2col(x1,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print(col1.shape)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(9, 75)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x2 = np.random.rand(10, 3, 7, 7)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col2 = im2col(x2, 5, 5, stride=1, pad=0 )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print(col2.shape)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(90, 75)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402336" y="2516589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 테스트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D395D7-B4C3-4164-A622-96CB1C98D24E}"/>
              </a:ext>
            </a:extLst>
          </p:cNvPr>
          <p:cNvGrpSpPr/>
          <p:nvPr/>
        </p:nvGrpSpPr>
        <p:grpSpPr>
          <a:xfrm>
            <a:off x="6284976" y="3169920"/>
            <a:ext cx="1859280" cy="1813560"/>
            <a:chOff x="6284976" y="3169920"/>
            <a:chExt cx="1859280" cy="18135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E30C7C-68D4-4CD5-A76F-B0079A89EEC6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55879C-CB40-4CAD-81F9-C30F3F3B44D0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559AD0-67D0-4F6C-AA5B-FB86EE9C1E6F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73DADB-7193-43C4-B4B5-2B4D500DE575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B9046E-658D-4CF9-AF8A-38C6336F3B58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E932F-C4DD-4F5E-9ABA-3659A3547A2B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DCA83D-23C8-43B3-9B42-1D4630522779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285BB2-D276-4237-B41E-F1107BFA7C90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4738CBD-7594-4B60-9ABE-34CC949BE79D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CF2D54-94C4-4BBE-8FA0-AA0840835E4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E0C11-592F-4C79-AF7F-34A2B69F7508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3E0E7C-8F5A-4180-919C-B29344C5A99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BB684C2-E58D-430E-B313-2E15C6BE4E17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1ED74A-0D23-4449-BBB5-1A70A1CED7C2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42646A-3EDB-4829-B8C3-953397E9813E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03D1739-EF88-494F-AD42-A3C2FCC4D7BE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097DAF-443F-4E54-944D-8C928A349525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8D83AF-1AB4-4DF6-841B-E85F229FB7E2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ED552E1-6BED-4624-8E5C-24815B33177A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D126FE-4E4A-4F2F-88FA-03FA2E2B7EE5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806CA4-C1FE-45F3-B2A3-0DAB3D820129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510673E-7C54-42A4-B7B5-C89083D4147D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2EB1B0-103C-4B2C-8166-27992CA2CEF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0193DA9-DCBC-4D98-B6CC-772379A8D66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B495F4-1305-4B30-9930-BBD714218DF0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CFED3A-80E6-43F5-847E-9B1397653863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8C5542-3731-4F00-80DD-3023A941D3C6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E386CE-EBE8-49D6-ADB9-AACF9742A046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0291C7-7826-4218-A3B2-B17AB9D99809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6C5F99-1B1B-47A1-A0BA-82B21BA89786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EE09345-516F-4074-B54A-7D84B12B12F5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090336-AAAD-4B89-80A9-15BE6FEA27D7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3E409C-A6A4-43A6-B92D-80440D415354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A5F3D9-2E22-4DD4-A14F-1B38EE76DBE3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F169DFE-E21E-45D3-9FAF-22FC1DE73C42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A2F4C10-1AA9-4D29-85EC-33C811293180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76DE929-003E-4D00-97BA-5E977C1A2F26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32E5FC-6B7F-49B9-A4CF-B88DAD7DB20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D9BA9DF-B183-4D10-A4B0-82DE8D8B8E63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57469EB-28C8-471F-9B6A-78B214F64D57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9E044D8-670A-430D-A1A3-86473FBCB714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B2E1005-2373-484F-A17E-4DD4F2C9EFDA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6748DD-A5DA-415B-B55E-A6D5BB6611F8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54E282-E34D-4D9D-8B0D-221699F39FEF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996513-FD24-4381-9BA0-65A348C43E49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DB93DFF-1BC4-40C4-AA75-638487F030DD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E69DAE7-3CC8-4DA2-B508-DAF5EAA810E7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96FE59-76F0-4069-AC38-E709DC8F884C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55C012B-AEAA-49C4-84BA-F92F653B9DA3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6F72-3F71-4637-9073-BD8D4B10F59F}"/>
              </a:ext>
            </a:extLst>
          </p:cNvPr>
          <p:cNvGrpSpPr/>
          <p:nvPr/>
        </p:nvGrpSpPr>
        <p:grpSpPr>
          <a:xfrm>
            <a:off x="8959970" y="3331688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93F89B8-1F81-4AEB-90F7-C941AC4AA8FC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EBDEFD9-7331-4E7B-A0CB-9044E01136C3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9C226DC-A6CF-46FE-AC2C-04A5E36BDE77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39EEEF3-0766-445C-8FB8-63572644BCA9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C6C1DC-5B4D-4E9B-8F4B-6E30676123E2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A7DEEF-A9EE-46C7-B14E-4EE6ECAAD64C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3ECFFF4-72D1-463B-8705-41E269EFF91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16B281-798C-4160-95A6-C66199602707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0306622-057F-4DCE-A4D0-E6C9FD9DAAAD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AF45554-CFB8-4EF0-9677-8AD796014066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811DD5B-5C0A-4EEA-B227-B48F2BDA4813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46B43-730F-4570-BA5C-52F621B38F3B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ED6005-16AA-4C72-AC2A-014E3AFD4C23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BA0674-6A7E-46B3-8D51-4161D366BC92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9B18AB6-F4DF-4755-896D-5FEB0AB45F4A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1CC0B7F-0794-405C-AD38-ED33A8094435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231A623-55A6-4369-B253-5E2A19D49B68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D7F3A54-5CC8-4033-8670-730CB4A5D704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194450C-CB93-4D91-A5F6-DEF4DE2550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420855-436E-4082-B0FE-101CA77A78BA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678A31-9BC9-4762-B783-2FAB28C5E0EC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A4CF6E-7037-4CB3-9AD3-2F347008C9D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5ECD566-9640-4445-8379-1EAA60162856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8112E2-654D-4682-9DE8-1143052E24FD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F422F4C-4A12-46DB-BAAB-90D73E28CD29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2F6C911-979D-4EA8-8845-8636A267C568}"/>
              </a:ext>
            </a:extLst>
          </p:cNvPr>
          <p:cNvGrpSpPr/>
          <p:nvPr/>
        </p:nvGrpSpPr>
        <p:grpSpPr>
          <a:xfrm>
            <a:off x="6155436" y="3299460"/>
            <a:ext cx="1859280" cy="1813560"/>
            <a:chOff x="6284976" y="3169920"/>
            <a:chExt cx="1859280" cy="181356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F20348-AA2A-49B9-8268-7E81D86E6FD3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2A0A53D-B968-4C66-9F12-F2D3912742A7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068642B-E70A-469F-A269-520B49DCA40C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58F6698-70AF-4DA9-A26E-53E465FB7EEB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8F7909E-E752-4337-BBAA-6AF24F7DBAFB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3C9B14F-2843-4096-82CE-CFAD23D0988A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9034F9B-5B04-421E-9E65-8BA1121C0763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B610BA0-ECB0-47E2-B429-33F2B6FA0BEE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495A32-9FA3-493E-827D-68F19133619C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1B196B2-CF2C-4667-A326-77C1C43D3C89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681031F-F465-4137-8B02-9E58800831A9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0494DD1-9C72-4299-8037-114D856B4128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D537EC-2467-4683-B998-333D908245ED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CBA89C5-B1B3-4470-8617-A81DE50A81E3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BAA62-2697-436D-A325-EC12D5493E82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338304B-A718-4086-9ED5-B26887FB0BC3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17A118B-678F-481F-A4E2-2D2BC92ACADE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71FECB2-5C8D-4AAD-8B15-F2EA0F87FD41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B866300-51AF-4489-ABB5-87921ED60849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240ADD-2FE7-4319-BD34-73D139DAF587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96D851E-5668-40A6-B681-934055E30B4E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EB89690-904B-48F8-B6F6-E0CFC668C8A2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E34C9E7-2260-4658-A80A-79A1CE1C4E2C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9A91872-1FD4-448A-A3FB-EBEBEBA34584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43A0D73-BACF-42C4-B0B7-A06FA2062A22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86EDF4F-1886-4843-8316-A14229EFF590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EDEE0CA-00D6-4398-B7A5-7938C7D3AB7D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67E636-B558-4C73-8547-2075866A633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BAADF3-5A63-40A2-9E92-9EA9CDCF0D71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8A52FF6-1E91-4AA0-8E0B-35E97F21C4BA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FE04E2F-549F-463F-80D1-5B5EF8310E5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F7CD10E-EB59-44D6-A51B-759B45EE794B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E10D396-A232-43E7-AD7F-CFE5B2A0DAC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E2387-75F4-4D53-9AB8-D35FA71F02B0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6D29989-A2B8-406F-B871-DDF54602DC04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7C77EA0-78C3-4353-A772-BE6332A6E241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327FCB7-F3B4-4891-B3D7-8A1DCF6AD805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2BFC708-5B0F-4E42-A962-3804F27CA4AF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A71D556-2B8A-49EA-A3AF-5503186D4D44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B8054B0-2C58-43E8-BE68-18D3CF5CA241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292DE67-A28E-4EEC-A67B-DEB1740E3D76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5880FFA-B1AD-4CD1-B686-A62ED228576E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78CD54-1B57-4B2A-9C7F-F5CC50ED597C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366EC-DA55-4D95-8E7E-83C671B89478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80E9C0E-9B2B-4355-A484-25ACB8839B73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F4918B0-563A-4CBD-A80E-947283CC1B65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3F6432A-3669-4633-AAB7-95D272F91E2F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ADCAC7C-A45F-4CCD-8256-16D38F437C6F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7CBDCCF-13A8-4974-AB5A-7A5FF50D7508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97A190F-D942-4C85-8A41-02A7BC544059}"/>
              </a:ext>
            </a:extLst>
          </p:cNvPr>
          <p:cNvGrpSpPr/>
          <p:nvPr/>
        </p:nvGrpSpPr>
        <p:grpSpPr>
          <a:xfrm>
            <a:off x="6025896" y="3429000"/>
            <a:ext cx="1859280" cy="1813560"/>
            <a:chOff x="6284976" y="3169920"/>
            <a:chExt cx="1859280" cy="181356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5F02B6B-7D75-456B-8BE4-C85191731B5C}"/>
                </a:ext>
              </a:extLst>
            </p:cNvPr>
            <p:cNvSpPr/>
            <p:nvPr/>
          </p:nvSpPr>
          <p:spPr>
            <a:xfrm>
              <a:off x="62849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F730BEA-F2FC-46BE-BB87-E2C591E24515}"/>
                </a:ext>
              </a:extLst>
            </p:cNvPr>
            <p:cNvSpPr/>
            <p:nvPr/>
          </p:nvSpPr>
          <p:spPr>
            <a:xfrm>
              <a:off x="65516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AD7ACEF-6092-48FB-AA7B-D868F60B4780}"/>
                </a:ext>
              </a:extLst>
            </p:cNvPr>
            <p:cNvSpPr/>
            <p:nvPr/>
          </p:nvSpPr>
          <p:spPr>
            <a:xfrm>
              <a:off x="68183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D5CF0D2-4D85-4FBB-BF96-A3EC9D368CA4}"/>
                </a:ext>
              </a:extLst>
            </p:cNvPr>
            <p:cNvSpPr/>
            <p:nvPr/>
          </p:nvSpPr>
          <p:spPr>
            <a:xfrm>
              <a:off x="70850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EBD5462-D52C-42F6-A84F-69DB11952692}"/>
                </a:ext>
              </a:extLst>
            </p:cNvPr>
            <p:cNvSpPr/>
            <p:nvPr/>
          </p:nvSpPr>
          <p:spPr>
            <a:xfrm>
              <a:off x="73517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A0F1A54-D130-4EB0-9455-12CC5D8D285C}"/>
                </a:ext>
              </a:extLst>
            </p:cNvPr>
            <p:cNvSpPr/>
            <p:nvPr/>
          </p:nvSpPr>
          <p:spPr>
            <a:xfrm>
              <a:off x="76184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54EB28C-DE38-4617-BA5F-2FDFC01A411D}"/>
                </a:ext>
              </a:extLst>
            </p:cNvPr>
            <p:cNvSpPr/>
            <p:nvPr/>
          </p:nvSpPr>
          <p:spPr>
            <a:xfrm>
              <a:off x="7885176" y="31699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F74CCCA-39BD-4791-9C65-E492C80A3FBB}"/>
                </a:ext>
              </a:extLst>
            </p:cNvPr>
            <p:cNvSpPr/>
            <p:nvPr/>
          </p:nvSpPr>
          <p:spPr>
            <a:xfrm>
              <a:off x="62849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D6A1E77-FC78-42BC-95A3-03959555253F}"/>
                </a:ext>
              </a:extLst>
            </p:cNvPr>
            <p:cNvSpPr/>
            <p:nvPr/>
          </p:nvSpPr>
          <p:spPr>
            <a:xfrm>
              <a:off x="65516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C1644EA4-8247-429C-8096-E35EF9FFBFBB}"/>
                </a:ext>
              </a:extLst>
            </p:cNvPr>
            <p:cNvSpPr/>
            <p:nvPr/>
          </p:nvSpPr>
          <p:spPr>
            <a:xfrm>
              <a:off x="68183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9EE0E1-1CAE-45D4-858A-887348EF20D5}"/>
                </a:ext>
              </a:extLst>
            </p:cNvPr>
            <p:cNvSpPr/>
            <p:nvPr/>
          </p:nvSpPr>
          <p:spPr>
            <a:xfrm>
              <a:off x="70850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36288B7-0C6B-4BF5-AB18-62291A8A75A2}"/>
                </a:ext>
              </a:extLst>
            </p:cNvPr>
            <p:cNvSpPr/>
            <p:nvPr/>
          </p:nvSpPr>
          <p:spPr>
            <a:xfrm>
              <a:off x="73517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AAC1F1C-8D0B-4905-AEFD-8B221550428C}"/>
                </a:ext>
              </a:extLst>
            </p:cNvPr>
            <p:cNvSpPr/>
            <p:nvPr/>
          </p:nvSpPr>
          <p:spPr>
            <a:xfrm>
              <a:off x="76184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4D4C903-20B7-44A6-871A-19FF91568249}"/>
                </a:ext>
              </a:extLst>
            </p:cNvPr>
            <p:cNvSpPr/>
            <p:nvPr/>
          </p:nvSpPr>
          <p:spPr>
            <a:xfrm>
              <a:off x="7885176" y="34290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28AEA76-A6FC-4437-97C7-3887265F1A05}"/>
                </a:ext>
              </a:extLst>
            </p:cNvPr>
            <p:cNvSpPr/>
            <p:nvPr/>
          </p:nvSpPr>
          <p:spPr>
            <a:xfrm>
              <a:off x="62849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4DCCAE7-E93B-4C8A-BF9F-4ED7C578C517}"/>
                </a:ext>
              </a:extLst>
            </p:cNvPr>
            <p:cNvSpPr/>
            <p:nvPr/>
          </p:nvSpPr>
          <p:spPr>
            <a:xfrm>
              <a:off x="65516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D24D99-0E9F-44E5-BC8E-4FBAD3687153}"/>
                </a:ext>
              </a:extLst>
            </p:cNvPr>
            <p:cNvSpPr/>
            <p:nvPr/>
          </p:nvSpPr>
          <p:spPr>
            <a:xfrm>
              <a:off x="68183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20D48925-C631-457F-BA47-EA3CA469689D}"/>
                </a:ext>
              </a:extLst>
            </p:cNvPr>
            <p:cNvSpPr/>
            <p:nvPr/>
          </p:nvSpPr>
          <p:spPr>
            <a:xfrm>
              <a:off x="70850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BF809D0-F44C-4E9D-B3F1-4CD0A77FCDD1}"/>
                </a:ext>
              </a:extLst>
            </p:cNvPr>
            <p:cNvSpPr/>
            <p:nvPr/>
          </p:nvSpPr>
          <p:spPr>
            <a:xfrm>
              <a:off x="73517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99BBA7A-F38A-441D-9D85-72E6B0793833}"/>
                </a:ext>
              </a:extLst>
            </p:cNvPr>
            <p:cNvSpPr/>
            <p:nvPr/>
          </p:nvSpPr>
          <p:spPr>
            <a:xfrm>
              <a:off x="76184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15691DA-6731-42A4-A3C7-BCACAB3BCE52}"/>
                </a:ext>
              </a:extLst>
            </p:cNvPr>
            <p:cNvSpPr/>
            <p:nvPr/>
          </p:nvSpPr>
          <p:spPr>
            <a:xfrm>
              <a:off x="7885176" y="368808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C172A67-E99E-4F10-8CBB-7E8AAE6E0B0C}"/>
                </a:ext>
              </a:extLst>
            </p:cNvPr>
            <p:cNvSpPr/>
            <p:nvPr/>
          </p:nvSpPr>
          <p:spPr>
            <a:xfrm>
              <a:off x="62849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74F37F3-8F23-4648-89A5-824864F6CB56}"/>
                </a:ext>
              </a:extLst>
            </p:cNvPr>
            <p:cNvSpPr/>
            <p:nvPr/>
          </p:nvSpPr>
          <p:spPr>
            <a:xfrm>
              <a:off x="65516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5BB9308-FB4D-4179-AB33-BC8C18775752}"/>
                </a:ext>
              </a:extLst>
            </p:cNvPr>
            <p:cNvSpPr/>
            <p:nvPr/>
          </p:nvSpPr>
          <p:spPr>
            <a:xfrm>
              <a:off x="68183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9EF5A8-4E12-46F4-9BCF-4F41B53298BD}"/>
                </a:ext>
              </a:extLst>
            </p:cNvPr>
            <p:cNvSpPr/>
            <p:nvPr/>
          </p:nvSpPr>
          <p:spPr>
            <a:xfrm>
              <a:off x="70850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5BEFD41-9ED1-4355-8BFA-F62B0C364BFF}"/>
                </a:ext>
              </a:extLst>
            </p:cNvPr>
            <p:cNvSpPr/>
            <p:nvPr/>
          </p:nvSpPr>
          <p:spPr>
            <a:xfrm>
              <a:off x="73517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9320E2F-4BBD-4441-B5E9-D3A186982AF5}"/>
                </a:ext>
              </a:extLst>
            </p:cNvPr>
            <p:cNvSpPr/>
            <p:nvPr/>
          </p:nvSpPr>
          <p:spPr>
            <a:xfrm>
              <a:off x="76184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276DDF7-A77D-4A9E-AF6B-E754DDFD2182}"/>
                </a:ext>
              </a:extLst>
            </p:cNvPr>
            <p:cNvSpPr/>
            <p:nvPr/>
          </p:nvSpPr>
          <p:spPr>
            <a:xfrm>
              <a:off x="7885176" y="394716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DB322E4-29B9-465F-8E12-CA4EF0CDD496}"/>
                </a:ext>
              </a:extLst>
            </p:cNvPr>
            <p:cNvSpPr/>
            <p:nvPr/>
          </p:nvSpPr>
          <p:spPr>
            <a:xfrm>
              <a:off x="62849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A453BD7-6B77-481C-B703-B878314CEEA0}"/>
                </a:ext>
              </a:extLst>
            </p:cNvPr>
            <p:cNvSpPr/>
            <p:nvPr/>
          </p:nvSpPr>
          <p:spPr>
            <a:xfrm>
              <a:off x="65516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E3F32C8-7B57-4ADF-AB84-2CF8EF29C7CE}"/>
                </a:ext>
              </a:extLst>
            </p:cNvPr>
            <p:cNvSpPr/>
            <p:nvPr/>
          </p:nvSpPr>
          <p:spPr>
            <a:xfrm>
              <a:off x="68183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1EFFC57-897C-4DF9-AAFE-77526467FC93}"/>
                </a:ext>
              </a:extLst>
            </p:cNvPr>
            <p:cNvSpPr/>
            <p:nvPr/>
          </p:nvSpPr>
          <p:spPr>
            <a:xfrm>
              <a:off x="70850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F0740813-0427-4EBB-A28D-FC81273F90A3}"/>
                </a:ext>
              </a:extLst>
            </p:cNvPr>
            <p:cNvSpPr/>
            <p:nvPr/>
          </p:nvSpPr>
          <p:spPr>
            <a:xfrm>
              <a:off x="73517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8E835E13-616A-4882-A1F0-30B433670824}"/>
                </a:ext>
              </a:extLst>
            </p:cNvPr>
            <p:cNvSpPr/>
            <p:nvPr/>
          </p:nvSpPr>
          <p:spPr>
            <a:xfrm>
              <a:off x="76184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6B13772-598E-42C5-AC95-72216249D5C9}"/>
                </a:ext>
              </a:extLst>
            </p:cNvPr>
            <p:cNvSpPr/>
            <p:nvPr/>
          </p:nvSpPr>
          <p:spPr>
            <a:xfrm>
              <a:off x="7885176" y="420624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17866B-A45B-4648-8772-37C9D0C6538C}"/>
                </a:ext>
              </a:extLst>
            </p:cNvPr>
            <p:cNvSpPr/>
            <p:nvPr/>
          </p:nvSpPr>
          <p:spPr>
            <a:xfrm>
              <a:off x="62849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D904DE56-0FC0-420D-B0CA-7DC75F8F362E}"/>
                </a:ext>
              </a:extLst>
            </p:cNvPr>
            <p:cNvSpPr/>
            <p:nvPr/>
          </p:nvSpPr>
          <p:spPr>
            <a:xfrm>
              <a:off x="65516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B2FD7386-737F-449B-8151-82AED0960227}"/>
                </a:ext>
              </a:extLst>
            </p:cNvPr>
            <p:cNvSpPr/>
            <p:nvPr/>
          </p:nvSpPr>
          <p:spPr>
            <a:xfrm>
              <a:off x="68183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F6D84B-1AB9-4A8F-B93C-BB976AFE3BB5}"/>
                </a:ext>
              </a:extLst>
            </p:cNvPr>
            <p:cNvSpPr/>
            <p:nvPr/>
          </p:nvSpPr>
          <p:spPr>
            <a:xfrm>
              <a:off x="70850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694F1160-58FC-4B27-BCE3-D690F8135C80}"/>
                </a:ext>
              </a:extLst>
            </p:cNvPr>
            <p:cNvSpPr/>
            <p:nvPr/>
          </p:nvSpPr>
          <p:spPr>
            <a:xfrm>
              <a:off x="73517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0B02F95-3948-4D5D-BC79-3BD4A7A3BFAC}"/>
                </a:ext>
              </a:extLst>
            </p:cNvPr>
            <p:cNvSpPr/>
            <p:nvPr/>
          </p:nvSpPr>
          <p:spPr>
            <a:xfrm>
              <a:off x="76184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72E948B-CFE7-481D-A427-B591C959D424}"/>
                </a:ext>
              </a:extLst>
            </p:cNvPr>
            <p:cNvSpPr/>
            <p:nvPr/>
          </p:nvSpPr>
          <p:spPr>
            <a:xfrm>
              <a:off x="7885176" y="446532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3C9B5B6-19BC-4F7D-A09E-9FC85B192133}"/>
                </a:ext>
              </a:extLst>
            </p:cNvPr>
            <p:cNvSpPr/>
            <p:nvPr/>
          </p:nvSpPr>
          <p:spPr>
            <a:xfrm>
              <a:off x="62849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7898FBDB-919B-488A-800A-7D478D56C5A9}"/>
                </a:ext>
              </a:extLst>
            </p:cNvPr>
            <p:cNvSpPr/>
            <p:nvPr/>
          </p:nvSpPr>
          <p:spPr>
            <a:xfrm>
              <a:off x="65516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8625E90-AF5F-40BA-8BF7-B395DF4C2E05}"/>
                </a:ext>
              </a:extLst>
            </p:cNvPr>
            <p:cNvSpPr/>
            <p:nvPr/>
          </p:nvSpPr>
          <p:spPr>
            <a:xfrm>
              <a:off x="68183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425B065-48A3-4FAD-9651-03C75C3C2C6F}"/>
                </a:ext>
              </a:extLst>
            </p:cNvPr>
            <p:cNvSpPr/>
            <p:nvPr/>
          </p:nvSpPr>
          <p:spPr>
            <a:xfrm>
              <a:off x="70850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E724D46-33C3-4CCD-A63D-1B63A9826CCE}"/>
                </a:ext>
              </a:extLst>
            </p:cNvPr>
            <p:cNvSpPr/>
            <p:nvPr/>
          </p:nvSpPr>
          <p:spPr>
            <a:xfrm>
              <a:off x="73517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D56838A-AD0C-44ED-B0C1-A4DD6F273888}"/>
                </a:ext>
              </a:extLst>
            </p:cNvPr>
            <p:cNvSpPr/>
            <p:nvPr/>
          </p:nvSpPr>
          <p:spPr>
            <a:xfrm>
              <a:off x="76184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87C4180-A868-41AC-923A-EF4DBEDFA554}"/>
                </a:ext>
              </a:extLst>
            </p:cNvPr>
            <p:cNvSpPr/>
            <p:nvPr/>
          </p:nvSpPr>
          <p:spPr>
            <a:xfrm>
              <a:off x="7885176" y="4724400"/>
              <a:ext cx="259080" cy="25908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BB0F286-257B-4B58-BFB1-8B1D94F86E90}"/>
              </a:ext>
            </a:extLst>
          </p:cNvPr>
          <p:cNvGrpSpPr/>
          <p:nvPr/>
        </p:nvGrpSpPr>
        <p:grpSpPr>
          <a:xfrm>
            <a:off x="8821031" y="3465911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250F8500-9DA7-4670-B00F-6AD37B5E3BC7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8D46F261-41CA-43E8-A3B2-C775F3A6C38F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A3711B9-DB1F-4B8F-8AEE-884A87FF2C7C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F9AC226-DDF8-4F02-972A-64F3B2309C88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F2299EA-F8D4-45CE-8DE6-3AB370E691ED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6A325D1F-31C3-4286-9DBD-19E028BD6006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6BE16FD-2D67-428F-9F5D-7798FFFF9E4E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70221BC-7562-49B0-9355-79B2F0F2CF8C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047B9DF-ACC9-4663-8370-A7115E08BDCC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15B3D1E-3516-4B64-823C-F171C3935908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5A9EC3F-6B0C-491F-B556-53A29BAC70A6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C53618F3-DD52-46F3-AB88-1EF70F5BF81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FDFB7C4-34C7-416D-B148-F19171D94FB2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DC49F0A-7552-41BF-8FBC-5935103D4F21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9A91ABBC-504A-4143-8017-7A132DD3C449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D1A9F3F-C690-4C5C-8A13-6A9C73D0F2BC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262004A0-1F86-4CC8-8C72-706045F72A6D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B06256D-8323-4790-AD40-A1452EE879F5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4F982CF-B249-4CD6-8D48-B91C00BB61CF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9471C44-6817-45BE-8795-E48E375BE11D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B7622E35-DB05-457F-85FC-BEBC66F1B177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C6FEEF-A7E0-490F-9B9E-DA323CEDBEA3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3878CCF9-60A0-4EA1-84B4-3E0D1B24819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8DE7CDB-086C-4A91-9BFF-3892B0ECB49A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05FADB0-196B-4109-BC43-C04ECEBC8667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AD9BB9-B722-4C0D-806E-B231C41ABE04}"/>
              </a:ext>
            </a:extLst>
          </p:cNvPr>
          <p:cNvGrpSpPr/>
          <p:nvPr/>
        </p:nvGrpSpPr>
        <p:grpSpPr>
          <a:xfrm>
            <a:off x="8697650" y="3648163"/>
            <a:ext cx="1325880" cy="1295400"/>
            <a:chOff x="8662416" y="3429000"/>
            <a:chExt cx="1325880" cy="1295400"/>
          </a:xfrm>
          <a:solidFill>
            <a:schemeClr val="bg1"/>
          </a:solidFill>
        </p:grpSpPr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E5A05092-C0FB-46EF-8DA4-CBBDB431C815}"/>
                </a:ext>
              </a:extLst>
            </p:cNvPr>
            <p:cNvSpPr/>
            <p:nvPr/>
          </p:nvSpPr>
          <p:spPr>
            <a:xfrm>
              <a:off x="86624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E718B28-9164-4EC7-8E3D-9B60A44B2D6C}"/>
                </a:ext>
              </a:extLst>
            </p:cNvPr>
            <p:cNvSpPr/>
            <p:nvPr/>
          </p:nvSpPr>
          <p:spPr>
            <a:xfrm>
              <a:off x="89291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11C4634-44D9-4846-AB7B-249F0DE6249E}"/>
                </a:ext>
              </a:extLst>
            </p:cNvPr>
            <p:cNvSpPr/>
            <p:nvPr/>
          </p:nvSpPr>
          <p:spPr>
            <a:xfrm>
              <a:off x="91958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D83D11C-2D9A-4B95-81F3-FFA185592EB2}"/>
                </a:ext>
              </a:extLst>
            </p:cNvPr>
            <p:cNvSpPr/>
            <p:nvPr/>
          </p:nvSpPr>
          <p:spPr>
            <a:xfrm>
              <a:off x="94625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8E8033F9-BE9E-4391-91B7-17D9B6B4EAD6}"/>
                </a:ext>
              </a:extLst>
            </p:cNvPr>
            <p:cNvSpPr/>
            <p:nvPr/>
          </p:nvSpPr>
          <p:spPr>
            <a:xfrm>
              <a:off x="9729216" y="342900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04D49C7-BD87-488E-9F39-0E51EA80A522}"/>
                </a:ext>
              </a:extLst>
            </p:cNvPr>
            <p:cNvSpPr/>
            <p:nvPr/>
          </p:nvSpPr>
          <p:spPr>
            <a:xfrm>
              <a:off x="86624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EC51F4F2-764F-482F-BA0D-A7F6420985D6}"/>
                </a:ext>
              </a:extLst>
            </p:cNvPr>
            <p:cNvSpPr/>
            <p:nvPr/>
          </p:nvSpPr>
          <p:spPr>
            <a:xfrm>
              <a:off x="89291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48F831F3-8A30-4C5F-BC05-3446ADA7FBD5}"/>
                </a:ext>
              </a:extLst>
            </p:cNvPr>
            <p:cNvSpPr/>
            <p:nvPr/>
          </p:nvSpPr>
          <p:spPr>
            <a:xfrm>
              <a:off x="91958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37E6249F-EA32-4A9C-87CC-4A183417286B}"/>
                </a:ext>
              </a:extLst>
            </p:cNvPr>
            <p:cNvSpPr/>
            <p:nvPr/>
          </p:nvSpPr>
          <p:spPr>
            <a:xfrm>
              <a:off x="94625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FD19967-69F9-4E5A-B657-86F2C61CF7B4}"/>
                </a:ext>
              </a:extLst>
            </p:cNvPr>
            <p:cNvSpPr/>
            <p:nvPr/>
          </p:nvSpPr>
          <p:spPr>
            <a:xfrm>
              <a:off x="9729216" y="368808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6854F6E-BA0D-47E4-BFC1-525B608A6A10}"/>
                </a:ext>
              </a:extLst>
            </p:cNvPr>
            <p:cNvSpPr/>
            <p:nvPr/>
          </p:nvSpPr>
          <p:spPr>
            <a:xfrm>
              <a:off x="86624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B5AF384-D804-44AB-87CA-29D0ED26DDE1}"/>
                </a:ext>
              </a:extLst>
            </p:cNvPr>
            <p:cNvSpPr/>
            <p:nvPr/>
          </p:nvSpPr>
          <p:spPr>
            <a:xfrm>
              <a:off x="89291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805C593-C11D-46E7-B491-1FFC92E5BC6C}"/>
                </a:ext>
              </a:extLst>
            </p:cNvPr>
            <p:cNvSpPr/>
            <p:nvPr/>
          </p:nvSpPr>
          <p:spPr>
            <a:xfrm>
              <a:off x="91958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3B43A69-A362-4516-B0EC-D2CDB27F930D}"/>
                </a:ext>
              </a:extLst>
            </p:cNvPr>
            <p:cNvSpPr/>
            <p:nvPr/>
          </p:nvSpPr>
          <p:spPr>
            <a:xfrm>
              <a:off x="94625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6E406E7-97B1-4145-BC22-F3C2F1826691}"/>
                </a:ext>
              </a:extLst>
            </p:cNvPr>
            <p:cNvSpPr/>
            <p:nvPr/>
          </p:nvSpPr>
          <p:spPr>
            <a:xfrm>
              <a:off x="9729216" y="394716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BA73586-CFC4-4340-AAD7-94A9B274F4A4}"/>
                </a:ext>
              </a:extLst>
            </p:cNvPr>
            <p:cNvSpPr/>
            <p:nvPr/>
          </p:nvSpPr>
          <p:spPr>
            <a:xfrm>
              <a:off x="86624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02E85C14-D766-405D-AF4E-FB69BD339E84}"/>
                </a:ext>
              </a:extLst>
            </p:cNvPr>
            <p:cNvSpPr/>
            <p:nvPr/>
          </p:nvSpPr>
          <p:spPr>
            <a:xfrm>
              <a:off x="89291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A8E7648-0477-4B6E-8B3D-4EC6E314546A}"/>
                </a:ext>
              </a:extLst>
            </p:cNvPr>
            <p:cNvSpPr/>
            <p:nvPr/>
          </p:nvSpPr>
          <p:spPr>
            <a:xfrm>
              <a:off x="91958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C563508-A1D0-41EC-B687-32421144161C}"/>
                </a:ext>
              </a:extLst>
            </p:cNvPr>
            <p:cNvSpPr/>
            <p:nvPr/>
          </p:nvSpPr>
          <p:spPr>
            <a:xfrm>
              <a:off x="94625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1F66107-8CBB-49EF-ACEB-ACA2A6F9FB9F}"/>
                </a:ext>
              </a:extLst>
            </p:cNvPr>
            <p:cNvSpPr/>
            <p:nvPr/>
          </p:nvSpPr>
          <p:spPr>
            <a:xfrm>
              <a:off x="9729216" y="420624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3DF38F7-F700-4B5B-8A67-6CA014DC2319}"/>
                </a:ext>
              </a:extLst>
            </p:cNvPr>
            <p:cNvSpPr/>
            <p:nvPr/>
          </p:nvSpPr>
          <p:spPr>
            <a:xfrm>
              <a:off x="86624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BEB434-AA77-41A8-87C4-36246FBAD0BF}"/>
                </a:ext>
              </a:extLst>
            </p:cNvPr>
            <p:cNvSpPr/>
            <p:nvPr/>
          </p:nvSpPr>
          <p:spPr>
            <a:xfrm>
              <a:off x="89291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4D4B8496-058A-4006-BE04-D40939D61209}"/>
                </a:ext>
              </a:extLst>
            </p:cNvPr>
            <p:cNvSpPr/>
            <p:nvPr/>
          </p:nvSpPr>
          <p:spPr>
            <a:xfrm>
              <a:off x="91958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4294224-226A-438B-AE49-6D138E82C078}"/>
                </a:ext>
              </a:extLst>
            </p:cNvPr>
            <p:cNvSpPr/>
            <p:nvPr/>
          </p:nvSpPr>
          <p:spPr>
            <a:xfrm>
              <a:off x="94625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B2CDA0AE-72BC-4D18-9B6E-C9C35C314C7E}"/>
                </a:ext>
              </a:extLst>
            </p:cNvPr>
            <p:cNvSpPr/>
            <p:nvPr/>
          </p:nvSpPr>
          <p:spPr>
            <a:xfrm>
              <a:off x="9729216" y="4465320"/>
              <a:ext cx="259080" cy="25908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72215" y="3904403"/>
            <a:ext cx="2707863" cy="2574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313522" y="920496"/>
            <a:ext cx="9161482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43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3906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B37E0F-639A-4008-892B-60706B451DFF}"/>
              </a:ext>
            </a:extLst>
          </p:cNvPr>
          <p:cNvGrpSpPr/>
          <p:nvPr/>
        </p:nvGrpSpPr>
        <p:grpSpPr>
          <a:xfrm>
            <a:off x="1166307" y="4553270"/>
            <a:ext cx="951923" cy="914609"/>
            <a:chOff x="613352" y="4569569"/>
            <a:chExt cx="2123260" cy="645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89BFDF-EAD4-4FC0-B586-209D4DAD0D63}"/>
                </a:ext>
              </a:extLst>
            </p:cNvPr>
            <p:cNvSpPr/>
            <p:nvPr/>
          </p:nvSpPr>
          <p:spPr>
            <a:xfrm>
              <a:off x="613355" y="4569569"/>
              <a:ext cx="2123257" cy="161446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24BBA-FA74-4D04-8C56-4050E93997ED}"/>
                </a:ext>
              </a:extLst>
            </p:cNvPr>
            <p:cNvSpPr/>
            <p:nvPr/>
          </p:nvSpPr>
          <p:spPr>
            <a:xfrm>
              <a:off x="613354" y="4731015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5AAE9-96ED-4CDE-AD75-9A1F9035AFC1}"/>
                </a:ext>
              </a:extLst>
            </p:cNvPr>
            <p:cNvSpPr/>
            <p:nvPr/>
          </p:nvSpPr>
          <p:spPr>
            <a:xfrm>
              <a:off x="613353" y="4892461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533756-EDEE-4B04-8D7E-1C52BD0F5610}"/>
                </a:ext>
              </a:extLst>
            </p:cNvPr>
            <p:cNvSpPr/>
            <p:nvPr/>
          </p:nvSpPr>
          <p:spPr>
            <a:xfrm>
              <a:off x="613352" y="5053907"/>
              <a:ext cx="2123257" cy="1614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5734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106EC0-D16D-48A8-AF6C-561700B62C40}"/>
              </a:ext>
            </a:extLst>
          </p:cNvPr>
          <p:cNvSpPr/>
          <p:nvPr/>
        </p:nvSpPr>
        <p:spPr>
          <a:xfrm rot="5400000">
            <a:off x="3783258" y="4964295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619524" y="5532331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01129" y="5548508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55B30-254A-4392-921E-4ABEB0D2BCE9}"/>
              </a:ext>
            </a:extLst>
          </p:cNvPr>
          <p:cNvSpPr/>
          <p:nvPr/>
        </p:nvSpPr>
        <p:spPr>
          <a:xfrm rot="5400000">
            <a:off x="6428819" y="5009111"/>
            <a:ext cx="917348" cy="161446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95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553C49-1A97-4873-8819-1C09EBC99A1A}"/>
              </a:ext>
            </a:extLst>
          </p:cNvPr>
          <p:cNvSpPr/>
          <p:nvPr/>
        </p:nvSpPr>
        <p:spPr>
          <a:xfrm>
            <a:off x="324194" y="4848055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79520D-6F3A-4141-B592-72FBB4076711}"/>
              </a:ext>
            </a:extLst>
          </p:cNvPr>
          <p:cNvSpPr/>
          <p:nvPr/>
        </p:nvSpPr>
        <p:spPr>
          <a:xfrm>
            <a:off x="415634" y="4933399"/>
            <a:ext cx="9442674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914400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1200912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1487424" y="140208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914400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1200912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1487424" y="16885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914400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1200912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1487424" y="197510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705855" y="1448621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9456EC-5340-424A-858C-3B7078BF2EE3}"/>
              </a:ext>
            </a:extLst>
          </p:cNvPr>
          <p:cNvSpPr/>
          <p:nvPr/>
        </p:nvSpPr>
        <p:spPr>
          <a:xfrm>
            <a:off x="525332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957B6E-CFA6-45E0-85B9-F78291B61D4D}"/>
              </a:ext>
            </a:extLst>
          </p:cNvPr>
          <p:cNvSpPr/>
          <p:nvPr/>
        </p:nvSpPr>
        <p:spPr>
          <a:xfrm>
            <a:off x="5146100" y="5029857"/>
            <a:ext cx="4620768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47F2B9-4959-4B7D-BF6D-AD95EE63E091}"/>
              </a:ext>
            </a:extLst>
          </p:cNvPr>
          <p:cNvSpPr/>
          <p:nvPr/>
        </p:nvSpPr>
        <p:spPr>
          <a:xfrm>
            <a:off x="645184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76AF5-BCB9-4F9F-AD09-BB1BE6017677}"/>
              </a:ext>
            </a:extLst>
          </p:cNvPr>
          <p:cNvSpPr/>
          <p:nvPr/>
        </p:nvSpPr>
        <p:spPr>
          <a:xfrm>
            <a:off x="2835716" y="5126314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7A110-3D9F-4646-9239-6DC62DC8E69E}"/>
              </a:ext>
            </a:extLst>
          </p:cNvPr>
          <p:cNvSpPr/>
          <p:nvPr/>
        </p:nvSpPr>
        <p:spPr>
          <a:xfrm>
            <a:off x="730584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098B9F-986D-4272-B6FE-E3ECB7E2898F}"/>
              </a:ext>
            </a:extLst>
          </p:cNvPr>
          <p:cNvSpPr/>
          <p:nvPr/>
        </p:nvSpPr>
        <p:spPr>
          <a:xfrm>
            <a:off x="1740885" y="5217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4F914DD-17B4-479D-A499-DC2BF0624EAD}"/>
              </a:ext>
            </a:extLst>
          </p:cNvPr>
          <p:cNvSpPr/>
          <p:nvPr/>
        </p:nvSpPr>
        <p:spPr>
          <a:xfrm>
            <a:off x="811467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AD2D8-B78B-4BCB-9665-155F3AFCC827}"/>
              </a:ext>
            </a:extLst>
          </p:cNvPr>
          <p:cNvSpPr/>
          <p:nvPr/>
        </p:nvSpPr>
        <p:spPr>
          <a:xfrm>
            <a:off x="1232468" y="5290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DC034D-6F79-4A38-A092-6F7CFC73FDCD}"/>
              </a:ext>
            </a:extLst>
          </p:cNvPr>
          <p:cNvSpPr/>
          <p:nvPr/>
        </p:nvSpPr>
        <p:spPr>
          <a:xfrm>
            <a:off x="1824525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FE1922-A329-4430-BB3E-9B4C0571FD1E}"/>
              </a:ext>
            </a:extLst>
          </p:cNvPr>
          <p:cNvSpPr/>
          <p:nvPr/>
        </p:nvSpPr>
        <p:spPr>
          <a:xfrm>
            <a:off x="2245526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B0756B-C226-4A06-9E74-116A7D086250}"/>
              </a:ext>
            </a:extLst>
          </p:cNvPr>
          <p:cNvSpPr/>
          <p:nvPr/>
        </p:nvSpPr>
        <p:spPr>
          <a:xfrm>
            <a:off x="2899618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436F0D-7EED-44A7-9F08-EA8EEF6E5E95}"/>
              </a:ext>
            </a:extLst>
          </p:cNvPr>
          <p:cNvSpPr/>
          <p:nvPr/>
        </p:nvSpPr>
        <p:spPr>
          <a:xfrm>
            <a:off x="3909919" y="5215690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8C47A1-BDBF-4C70-936D-2B3E42333027}"/>
              </a:ext>
            </a:extLst>
          </p:cNvPr>
          <p:cNvSpPr/>
          <p:nvPr/>
        </p:nvSpPr>
        <p:spPr>
          <a:xfrm>
            <a:off x="2980501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AEDDAA-71A9-4F7D-A080-49B51A8C26E3}"/>
              </a:ext>
            </a:extLst>
          </p:cNvPr>
          <p:cNvSpPr/>
          <p:nvPr/>
        </p:nvSpPr>
        <p:spPr>
          <a:xfrm>
            <a:off x="3401502" y="5288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AB0C84-03B1-4103-817F-83184028B42A}"/>
              </a:ext>
            </a:extLst>
          </p:cNvPr>
          <p:cNvSpPr/>
          <p:nvPr/>
        </p:nvSpPr>
        <p:spPr>
          <a:xfrm>
            <a:off x="3993559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F38D8C-8E07-4307-848B-227F5B0C4E90}"/>
              </a:ext>
            </a:extLst>
          </p:cNvPr>
          <p:cNvSpPr/>
          <p:nvPr/>
        </p:nvSpPr>
        <p:spPr>
          <a:xfrm>
            <a:off x="4414560" y="5286778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F9F4-10F1-447D-8606-6B1976D50A78}"/>
              </a:ext>
            </a:extLst>
          </p:cNvPr>
          <p:cNvSpPr/>
          <p:nvPr/>
        </p:nvSpPr>
        <p:spPr>
          <a:xfrm>
            <a:off x="5265952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EBD780-2C49-48DB-B464-0BBC934C5DBF}"/>
              </a:ext>
            </a:extLst>
          </p:cNvPr>
          <p:cNvSpPr/>
          <p:nvPr/>
        </p:nvSpPr>
        <p:spPr>
          <a:xfrm>
            <a:off x="7456484" y="5134378"/>
            <a:ext cx="2191402" cy="7295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75854-8F7E-44F4-9622-E76EECFD3E00}"/>
              </a:ext>
            </a:extLst>
          </p:cNvPr>
          <p:cNvSpPr/>
          <p:nvPr/>
        </p:nvSpPr>
        <p:spPr>
          <a:xfrm>
            <a:off x="5351352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092A53-C8FF-469B-8BB1-FB5627A4DCD2}"/>
              </a:ext>
            </a:extLst>
          </p:cNvPr>
          <p:cNvSpPr/>
          <p:nvPr/>
        </p:nvSpPr>
        <p:spPr>
          <a:xfrm>
            <a:off x="6361653" y="5225818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506439-81AF-47B5-AA55-99B8D26E8B48}"/>
              </a:ext>
            </a:extLst>
          </p:cNvPr>
          <p:cNvSpPr/>
          <p:nvPr/>
        </p:nvSpPr>
        <p:spPr>
          <a:xfrm>
            <a:off x="5432235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8C96AA-0B9E-46C0-8DC7-8929F9A34082}"/>
              </a:ext>
            </a:extLst>
          </p:cNvPr>
          <p:cNvSpPr/>
          <p:nvPr/>
        </p:nvSpPr>
        <p:spPr>
          <a:xfrm>
            <a:off x="5853236" y="5298970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32EFA9-4F13-4E22-973A-4E195864153C}"/>
              </a:ext>
            </a:extLst>
          </p:cNvPr>
          <p:cNvSpPr/>
          <p:nvPr/>
        </p:nvSpPr>
        <p:spPr>
          <a:xfrm>
            <a:off x="6445293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BBEDAE3-93EE-411C-89F8-B645DCD6CA0B}"/>
              </a:ext>
            </a:extLst>
          </p:cNvPr>
          <p:cNvSpPr/>
          <p:nvPr/>
        </p:nvSpPr>
        <p:spPr>
          <a:xfrm>
            <a:off x="6866294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9F8A16-3373-4F54-B44F-A19C22BD8469}"/>
              </a:ext>
            </a:extLst>
          </p:cNvPr>
          <p:cNvSpPr/>
          <p:nvPr/>
        </p:nvSpPr>
        <p:spPr>
          <a:xfrm>
            <a:off x="7520386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C084DE6-7102-4ECD-AB41-8F2C767A49BE}"/>
              </a:ext>
            </a:extLst>
          </p:cNvPr>
          <p:cNvSpPr/>
          <p:nvPr/>
        </p:nvSpPr>
        <p:spPr>
          <a:xfrm>
            <a:off x="8530687" y="5223754"/>
            <a:ext cx="1013948" cy="5649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BF28EC4-7BCB-4F06-8C39-4B22486CA45A}"/>
              </a:ext>
            </a:extLst>
          </p:cNvPr>
          <p:cNvSpPr/>
          <p:nvPr/>
        </p:nvSpPr>
        <p:spPr>
          <a:xfrm>
            <a:off x="7601269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C537E6-4B98-4D36-9D7F-E5A99A627AAB}"/>
              </a:ext>
            </a:extLst>
          </p:cNvPr>
          <p:cNvSpPr/>
          <p:nvPr/>
        </p:nvSpPr>
        <p:spPr>
          <a:xfrm>
            <a:off x="8022270" y="5296906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E5C4A4-3E00-4559-982F-F8847B2DC10F}"/>
              </a:ext>
            </a:extLst>
          </p:cNvPr>
          <p:cNvSpPr/>
          <p:nvPr/>
        </p:nvSpPr>
        <p:spPr>
          <a:xfrm>
            <a:off x="8614327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BB367A-0AE3-4898-8AC7-AF43CFAC53F4}"/>
              </a:ext>
            </a:extLst>
          </p:cNvPr>
          <p:cNvSpPr/>
          <p:nvPr/>
        </p:nvSpPr>
        <p:spPr>
          <a:xfrm>
            <a:off x="9035328" y="5294842"/>
            <a:ext cx="421001" cy="4247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1152465" y="165963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78470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440135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868682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434635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24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5A2CB3-2842-4468-B7D7-50B9B6AF441C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562AA-A4B5-4092-821A-D1C9178171AE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22898" y="147930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614105" y="2247900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(1, 2, 2, 1, 2, 2)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043896" y="224790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771683" y="2896981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184742" y="2648010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862297" y="224790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701053" y="2894070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401471" y="2648010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A7298A-2663-4F13-87BC-06A456EBEAB5}"/>
              </a:ext>
            </a:extLst>
          </p:cNvPr>
          <p:cNvGrpSpPr/>
          <p:nvPr/>
        </p:nvGrpSpPr>
        <p:grpSpPr>
          <a:xfrm>
            <a:off x="-1187398" y="3857393"/>
            <a:ext cx="9631650" cy="1288226"/>
            <a:chOff x="340972" y="4773904"/>
            <a:chExt cx="9631650" cy="1288226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B116FF5-3955-4368-8F4C-AE13099D3CE3}"/>
                </a:ext>
              </a:extLst>
            </p:cNvPr>
            <p:cNvSpPr/>
            <p:nvPr/>
          </p:nvSpPr>
          <p:spPr>
            <a:xfrm>
              <a:off x="340972" y="4773904"/>
              <a:ext cx="9631650" cy="12882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549685-4F08-4C84-A54F-E05AE14F2D6A}"/>
                </a:ext>
              </a:extLst>
            </p:cNvPr>
            <p:cNvSpPr/>
            <p:nvPr/>
          </p:nvSpPr>
          <p:spPr>
            <a:xfrm>
              <a:off x="432412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840FE9-240E-449B-9394-B74E1E42FDE7}"/>
                </a:ext>
              </a:extLst>
            </p:cNvPr>
            <p:cNvSpPr/>
            <p:nvPr/>
          </p:nvSpPr>
          <p:spPr>
            <a:xfrm>
              <a:off x="5144620" y="4859248"/>
              <a:ext cx="4730466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A183E72-4088-4457-B026-920D5254A726}"/>
                </a:ext>
              </a:extLst>
            </p:cNvPr>
            <p:cNvSpPr/>
            <p:nvPr/>
          </p:nvSpPr>
          <p:spPr>
            <a:xfrm>
              <a:off x="523852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1ADB3AF-C403-450B-A8CB-DAD8AA03ACDD}"/>
                </a:ext>
              </a:extLst>
            </p:cNvPr>
            <p:cNvSpPr/>
            <p:nvPr/>
          </p:nvSpPr>
          <p:spPr>
            <a:xfrm>
              <a:off x="2795401" y="4957429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AE2BE7B-6CFC-4EC2-9A67-C95D59FD543C}"/>
                </a:ext>
              </a:extLst>
            </p:cNvPr>
            <p:cNvSpPr/>
            <p:nvPr/>
          </p:nvSpPr>
          <p:spPr>
            <a:xfrm>
              <a:off x="601522" y="5020973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BA0E2D-1473-4175-94C0-8B74E8CC3941}"/>
                </a:ext>
              </a:extLst>
            </p:cNvPr>
            <p:cNvSpPr/>
            <p:nvPr/>
          </p:nvSpPr>
          <p:spPr>
            <a:xfrm>
              <a:off x="670351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F4C365-C918-402E-B10A-3932A3C05823}"/>
                </a:ext>
              </a:extLst>
            </p:cNvPr>
            <p:cNvSpPr/>
            <p:nvPr/>
          </p:nvSpPr>
          <p:spPr>
            <a:xfrm>
              <a:off x="1663188" y="5110580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9AADF89-31BF-44AB-B5F6-9AED7BF3FA46}"/>
                </a:ext>
              </a:extLst>
            </p:cNvPr>
            <p:cNvSpPr/>
            <p:nvPr/>
          </p:nvSpPr>
          <p:spPr>
            <a:xfrm>
              <a:off x="749836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B3FDF6F-421C-43D6-B1BC-D70B827DC640}"/>
                </a:ext>
              </a:extLst>
            </p:cNvPr>
            <p:cNvSpPr/>
            <p:nvPr/>
          </p:nvSpPr>
          <p:spPr>
            <a:xfrm>
              <a:off x="1163559" y="519291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9FC4FB8-ED73-45CA-8F94-B1317A01BF5A}"/>
                </a:ext>
              </a:extLst>
            </p:cNvPr>
            <p:cNvSpPr/>
            <p:nvPr/>
          </p:nvSpPr>
          <p:spPr>
            <a:xfrm>
              <a:off x="1745382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949BC77-C727-45F0-B460-335101C02123}"/>
                </a:ext>
              </a:extLst>
            </p:cNvPr>
            <p:cNvSpPr/>
            <p:nvPr/>
          </p:nvSpPr>
          <p:spPr>
            <a:xfrm>
              <a:off x="2159105" y="5190592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008CB85-A94C-475D-B983-CF264E47B5ED}"/>
                </a:ext>
              </a:extLst>
            </p:cNvPr>
            <p:cNvSpPr/>
            <p:nvPr/>
          </p:nvSpPr>
          <p:spPr>
            <a:xfrm>
              <a:off x="2885671" y="5032174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9ED7698-CC57-4022-9CB6-F3B0AB1C825F}"/>
                </a:ext>
              </a:extLst>
            </p:cNvPr>
            <p:cNvSpPr/>
            <p:nvPr/>
          </p:nvSpPr>
          <p:spPr>
            <a:xfrm>
              <a:off x="2954500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A90C54C-D618-4F9A-AD6E-8E361B72CFF1}"/>
                </a:ext>
              </a:extLst>
            </p:cNvPr>
            <p:cNvSpPr/>
            <p:nvPr/>
          </p:nvSpPr>
          <p:spPr>
            <a:xfrm>
              <a:off x="3947337" y="5121781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C3DD1FB-3F00-4B57-A773-20B9176DF90F}"/>
                </a:ext>
              </a:extLst>
            </p:cNvPr>
            <p:cNvSpPr/>
            <p:nvPr/>
          </p:nvSpPr>
          <p:spPr>
            <a:xfrm>
              <a:off x="3033985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2ECC25A-4D7A-4813-B7AE-C0C2B0307D61}"/>
                </a:ext>
              </a:extLst>
            </p:cNvPr>
            <p:cNvSpPr/>
            <p:nvPr/>
          </p:nvSpPr>
          <p:spPr>
            <a:xfrm>
              <a:off x="3447708" y="5204116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168BF4F-2716-4AAE-B0A8-9B922BE9C51F}"/>
                </a:ext>
              </a:extLst>
            </p:cNvPr>
            <p:cNvSpPr/>
            <p:nvPr/>
          </p:nvSpPr>
          <p:spPr>
            <a:xfrm>
              <a:off x="4029531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F8C1501E-19EC-48A9-B5CF-BD6B5CD5266D}"/>
                </a:ext>
              </a:extLst>
            </p:cNvPr>
            <p:cNvSpPr/>
            <p:nvPr/>
          </p:nvSpPr>
          <p:spPr>
            <a:xfrm>
              <a:off x="4443254" y="5201793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17CD0FD-6A01-4E23-B88D-776CFB880385}"/>
                </a:ext>
              </a:extLst>
            </p:cNvPr>
            <p:cNvSpPr/>
            <p:nvPr/>
          </p:nvSpPr>
          <p:spPr>
            <a:xfrm>
              <a:off x="5240227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B4A07DC-8D13-4BF3-A29F-99EBDD65B241}"/>
                </a:ext>
              </a:extLst>
            </p:cNvPr>
            <p:cNvSpPr/>
            <p:nvPr/>
          </p:nvSpPr>
          <p:spPr>
            <a:xfrm>
              <a:off x="7511776" y="4956201"/>
              <a:ext cx="2271549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C2695A0-75D2-49BF-9D31-60D3EB37EAF5}"/>
                </a:ext>
              </a:extLst>
            </p:cNvPr>
            <p:cNvSpPr/>
            <p:nvPr/>
          </p:nvSpPr>
          <p:spPr>
            <a:xfrm>
              <a:off x="5317897" y="5019745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A11D512-2BE3-49E1-BBC8-5C6815F40466}"/>
                </a:ext>
              </a:extLst>
            </p:cNvPr>
            <p:cNvSpPr/>
            <p:nvPr/>
          </p:nvSpPr>
          <p:spPr>
            <a:xfrm>
              <a:off x="5386726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F63F746-AE99-4997-980F-75776BAC2534}"/>
                </a:ext>
              </a:extLst>
            </p:cNvPr>
            <p:cNvSpPr/>
            <p:nvPr/>
          </p:nvSpPr>
          <p:spPr>
            <a:xfrm>
              <a:off x="6379563" y="5109352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22C746F-A1BD-4876-9547-FB9E131758DA}"/>
                </a:ext>
              </a:extLst>
            </p:cNvPr>
            <p:cNvSpPr/>
            <p:nvPr/>
          </p:nvSpPr>
          <p:spPr>
            <a:xfrm>
              <a:off x="5466211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35540F-D9D6-405E-8BAB-D650DE86F5FC}"/>
                </a:ext>
              </a:extLst>
            </p:cNvPr>
            <p:cNvSpPr/>
            <p:nvPr/>
          </p:nvSpPr>
          <p:spPr>
            <a:xfrm>
              <a:off x="5879934" y="5191687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BB580DF-B91E-42A6-A8FD-E4227B7403FD}"/>
                </a:ext>
              </a:extLst>
            </p:cNvPr>
            <p:cNvSpPr/>
            <p:nvPr/>
          </p:nvSpPr>
          <p:spPr>
            <a:xfrm>
              <a:off x="6461757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9B3007E-CD77-4D37-8EFA-5A941FBBDFE3}"/>
                </a:ext>
              </a:extLst>
            </p:cNvPr>
            <p:cNvSpPr/>
            <p:nvPr/>
          </p:nvSpPr>
          <p:spPr>
            <a:xfrm>
              <a:off x="6875480" y="5189364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26765B-3410-4EFC-91EA-1B97D3BDA84C}"/>
                </a:ext>
              </a:extLst>
            </p:cNvPr>
            <p:cNvSpPr/>
            <p:nvPr/>
          </p:nvSpPr>
          <p:spPr>
            <a:xfrm>
              <a:off x="7602046" y="5030946"/>
              <a:ext cx="2116209" cy="7885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984D833-BEF9-46CF-ABAC-16936AFB72B5}"/>
                </a:ext>
              </a:extLst>
            </p:cNvPr>
            <p:cNvSpPr/>
            <p:nvPr/>
          </p:nvSpPr>
          <p:spPr>
            <a:xfrm>
              <a:off x="7670875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8F12D45-1C5E-4F70-8C2F-DF321CCDFCF9}"/>
                </a:ext>
              </a:extLst>
            </p:cNvPr>
            <p:cNvSpPr/>
            <p:nvPr/>
          </p:nvSpPr>
          <p:spPr>
            <a:xfrm>
              <a:off x="8663712" y="5120553"/>
              <a:ext cx="996420" cy="6358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FFAF670-2CAC-45C5-A3B6-52D3ED0EC80B}"/>
                </a:ext>
              </a:extLst>
            </p:cNvPr>
            <p:cNvSpPr/>
            <p:nvPr/>
          </p:nvSpPr>
          <p:spPr>
            <a:xfrm>
              <a:off x="7750360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849A508-1D9E-4B9E-91B9-86250BFCA2D8}"/>
                </a:ext>
              </a:extLst>
            </p:cNvPr>
            <p:cNvSpPr/>
            <p:nvPr/>
          </p:nvSpPr>
          <p:spPr>
            <a:xfrm>
              <a:off x="8164083" y="5202888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B3FB5B9-A2BF-4050-B119-8A2873EAAD84}"/>
                </a:ext>
              </a:extLst>
            </p:cNvPr>
            <p:cNvSpPr/>
            <p:nvPr/>
          </p:nvSpPr>
          <p:spPr>
            <a:xfrm>
              <a:off x="8745906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B788930F-4FFE-4F33-ADF8-113BC690AF99}"/>
                </a:ext>
              </a:extLst>
            </p:cNvPr>
            <p:cNvSpPr/>
            <p:nvPr/>
          </p:nvSpPr>
          <p:spPr>
            <a:xfrm>
              <a:off x="9159629" y="5200565"/>
              <a:ext cx="413723" cy="47807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9247792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9660136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10072480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10484824" y="37513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9247792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9660136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10072480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10484824" y="41473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9247792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9660136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10072480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10484824" y="454342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9247792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9660136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10072480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10484824" y="493944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192841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2941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375450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4DCCA4-66E8-4914-9498-2F79B7649396}"/>
              </a:ext>
            </a:extLst>
          </p:cNvPr>
          <p:cNvSpPr/>
          <p:nvPr/>
        </p:nvSpPr>
        <p:spPr>
          <a:xfrm>
            <a:off x="661962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410650-211E-4E2C-9F19-5C041D1AE640}"/>
              </a:ext>
            </a:extLst>
          </p:cNvPr>
          <p:cNvSpPr/>
          <p:nvPr/>
        </p:nvSpPr>
        <p:spPr>
          <a:xfrm>
            <a:off x="948474" y="1464940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CD579-5ED1-4FBA-B262-D3EA4F5CDCF7}"/>
              </a:ext>
            </a:extLst>
          </p:cNvPr>
          <p:cNvSpPr/>
          <p:nvPr/>
        </p:nvSpPr>
        <p:spPr>
          <a:xfrm>
            <a:off x="375450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08D16E-DDE2-445C-8E38-9D7D812C1499}"/>
              </a:ext>
            </a:extLst>
          </p:cNvPr>
          <p:cNvSpPr/>
          <p:nvPr/>
        </p:nvSpPr>
        <p:spPr>
          <a:xfrm>
            <a:off x="661962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E5B72-A6E3-4F9F-A15A-D339AC35B73E}"/>
              </a:ext>
            </a:extLst>
          </p:cNvPr>
          <p:cNvSpPr/>
          <p:nvPr/>
        </p:nvSpPr>
        <p:spPr>
          <a:xfrm>
            <a:off x="948474" y="175145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BDA30-F6A5-427F-A460-DFFB9E5544E4}"/>
              </a:ext>
            </a:extLst>
          </p:cNvPr>
          <p:cNvSpPr/>
          <p:nvPr/>
        </p:nvSpPr>
        <p:spPr>
          <a:xfrm>
            <a:off x="375450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6375" y="7368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CC5E25-8381-428C-9F31-ABD7325B870A}"/>
              </a:ext>
            </a:extLst>
          </p:cNvPr>
          <p:cNvSpPr/>
          <p:nvPr/>
        </p:nvSpPr>
        <p:spPr>
          <a:xfrm>
            <a:off x="3198659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F2003-B253-45FF-8782-57A118A5380F}"/>
              </a:ext>
            </a:extLst>
          </p:cNvPr>
          <p:cNvSpPr/>
          <p:nvPr/>
        </p:nvSpPr>
        <p:spPr>
          <a:xfrm>
            <a:off x="3485171" y="14258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008296-9244-4123-ADA2-8CD6219E8125}"/>
              </a:ext>
            </a:extLst>
          </p:cNvPr>
          <p:cNvSpPr/>
          <p:nvPr/>
        </p:nvSpPr>
        <p:spPr>
          <a:xfrm>
            <a:off x="3198659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8CCF8A-8642-48E9-BE5D-F309B5803641}"/>
              </a:ext>
            </a:extLst>
          </p:cNvPr>
          <p:cNvSpPr/>
          <p:nvPr/>
        </p:nvSpPr>
        <p:spPr>
          <a:xfrm>
            <a:off x="3485171" y="1712381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73343" y="7368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19DEB-DE11-4546-9254-07739583FC1C}"/>
              </a:ext>
            </a:extLst>
          </p:cNvPr>
          <p:cNvSpPr/>
          <p:nvPr/>
        </p:nvSpPr>
        <p:spPr>
          <a:xfrm>
            <a:off x="5705856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D9FCA8-2780-4ED3-97EC-07FA1D2FC5A5}"/>
              </a:ext>
            </a:extLst>
          </p:cNvPr>
          <p:cNvSpPr/>
          <p:nvPr/>
        </p:nvSpPr>
        <p:spPr>
          <a:xfrm>
            <a:off x="5992368" y="144862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79ED6B-48AD-4802-A8C8-59E8FDEE3BE4}"/>
              </a:ext>
            </a:extLst>
          </p:cNvPr>
          <p:cNvSpPr/>
          <p:nvPr/>
        </p:nvSpPr>
        <p:spPr>
          <a:xfrm>
            <a:off x="5705856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D65FFC-DE0C-4CDF-BA10-5C396B05F19F}"/>
              </a:ext>
            </a:extLst>
          </p:cNvPr>
          <p:cNvSpPr/>
          <p:nvPr/>
        </p:nvSpPr>
        <p:spPr>
          <a:xfrm>
            <a:off x="5992368" y="173513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-449754" y="1425869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AE0D1-7721-47C0-AB0A-0F958D2F479F}"/>
              </a:ext>
            </a:extLst>
          </p:cNvPr>
          <p:cNvSpPr/>
          <p:nvPr/>
        </p:nvSpPr>
        <p:spPr>
          <a:xfrm>
            <a:off x="1987530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D97D99F-6AB5-4A30-A327-01994273C257}"/>
              </a:ext>
            </a:extLst>
          </p:cNvPr>
          <p:cNvSpPr/>
          <p:nvPr/>
        </p:nvSpPr>
        <p:spPr>
          <a:xfrm>
            <a:off x="2399874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9DC76F-BF35-4A73-BD40-AE8D32CFDF49}"/>
              </a:ext>
            </a:extLst>
          </p:cNvPr>
          <p:cNvSpPr/>
          <p:nvPr/>
        </p:nvSpPr>
        <p:spPr>
          <a:xfrm>
            <a:off x="281221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728DF3A-8116-4395-A150-473762A67B3C}"/>
              </a:ext>
            </a:extLst>
          </p:cNvPr>
          <p:cNvSpPr/>
          <p:nvPr/>
        </p:nvSpPr>
        <p:spPr>
          <a:xfrm>
            <a:off x="3224562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E4079F-AD33-4935-8238-EEB7EC1D5F1F}"/>
              </a:ext>
            </a:extLst>
          </p:cNvPr>
          <p:cNvSpPr/>
          <p:nvPr/>
        </p:nvSpPr>
        <p:spPr>
          <a:xfrm>
            <a:off x="1987530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6F01F83-7E87-4484-B201-1147BF6C187B}"/>
              </a:ext>
            </a:extLst>
          </p:cNvPr>
          <p:cNvSpPr/>
          <p:nvPr/>
        </p:nvSpPr>
        <p:spPr>
          <a:xfrm>
            <a:off x="2399874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89DBD0-223D-4D02-9AB2-26CB7636C6EF}"/>
              </a:ext>
            </a:extLst>
          </p:cNvPr>
          <p:cNvSpPr/>
          <p:nvPr/>
        </p:nvSpPr>
        <p:spPr>
          <a:xfrm>
            <a:off x="281221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0B960C-11F3-461D-BE22-AF0CBCD6FDED}"/>
              </a:ext>
            </a:extLst>
          </p:cNvPr>
          <p:cNvSpPr/>
          <p:nvPr/>
        </p:nvSpPr>
        <p:spPr>
          <a:xfrm>
            <a:off x="3224562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00ED35E-188E-4FA8-8900-C2DA057D6129}"/>
              </a:ext>
            </a:extLst>
          </p:cNvPr>
          <p:cNvSpPr/>
          <p:nvPr/>
        </p:nvSpPr>
        <p:spPr>
          <a:xfrm>
            <a:off x="1987530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53E67A3-1894-47EA-B7B3-9BEB3415A24E}"/>
              </a:ext>
            </a:extLst>
          </p:cNvPr>
          <p:cNvSpPr/>
          <p:nvPr/>
        </p:nvSpPr>
        <p:spPr>
          <a:xfrm>
            <a:off x="2399874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C24B5AD-6E50-4D77-838C-683F0865A17B}"/>
              </a:ext>
            </a:extLst>
          </p:cNvPr>
          <p:cNvSpPr/>
          <p:nvPr/>
        </p:nvSpPr>
        <p:spPr>
          <a:xfrm>
            <a:off x="281221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5905BD-5F87-450E-A62C-DAB28EC18199}"/>
              </a:ext>
            </a:extLst>
          </p:cNvPr>
          <p:cNvSpPr/>
          <p:nvPr/>
        </p:nvSpPr>
        <p:spPr>
          <a:xfrm>
            <a:off x="3224562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3D2F05-9F8A-446C-9912-BD1C94872401}"/>
              </a:ext>
            </a:extLst>
          </p:cNvPr>
          <p:cNvSpPr/>
          <p:nvPr/>
        </p:nvSpPr>
        <p:spPr>
          <a:xfrm>
            <a:off x="1987530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0D4F08-4D4D-466C-B694-07CBDF1ECFDA}"/>
              </a:ext>
            </a:extLst>
          </p:cNvPr>
          <p:cNvSpPr/>
          <p:nvPr/>
        </p:nvSpPr>
        <p:spPr>
          <a:xfrm>
            <a:off x="2399874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F99AB0-73BC-4797-A621-D461EF1B9DAA}"/>
              </a:ext>
            </a:extLst>
          </p:cNvPr>
          <p:cNvSpPr/>
          <p:nvPr/>
        </p:nvSpPr>
        <p:spPr>
          <a:xfrm>
            <a:off x="281221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ED254E3-4D53-4403-B8E4-F365C93D3F3B}"/>
              </a:ext>
            </a:extLst>
          </p:cNvPr>
          <p:cNvSpPr/>
          <p:nvPr/>
        </p:nvSpPr>
        <p:spPr>
          <a:xfrm>
            <a:off x="3224562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061357-343A-4FA2-9E67-8E5447256440}"/>
              </a:ext>
            </a:extLst>
          </p:cNvPr>
          <p:cNvSpPr/>
          <p:nvPr/>
        </p:nvSpPr>
        <p:spPr>
          <a:xfrm>
            <a:off x="4264709" y="317829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E517855-2D38-44E4-BABD-B006FBC5AB79}"/>
              </a:ext>
            </a:extLst>
          </p:cNvPr>
          <p:cNvSpPr/>
          <p:nvPr/>
        </p:nvSpPr>
        <p:spPr>
          <a:xfrm>
            <a:off x="4264709" y="35743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B98335A-F230-46D9-8E83-CFEBC1CBEED0}"/>
              </a:ext>
            </a:extLst>
          </p:cNvPr>
          <p:cNvSpPr/>
          <p:nvPr/>
        </p:nvSpPr>
        <p:spPr>
          <a:xfrm>
            <a:off x="4264709" y="3970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ACB43A-FD88-4300-92D6-FE807AEFA038}"/>
              </a:ext>
            </a:extLst>
          </p:cNvPr>
          <p:cNvSpPr/>
          <p:nvPr/>
        </p:nvSpPr>
        <p:spPr>
          <a:xfrm>
            <a:off x="4264709" y="436637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760E16-9459-45AB-913D-F5C9F2FEAD82}"/>
              </a:ext>
            </a:extLst>
          </p:cNvPr>
          <p:cNvSpPr txBox="1"/>
          <p:nvPr/>
        </p:nvSpPr>
        <p:spPr>
          <a:xfrm>
            <a:off x="3735294" y="36110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1C4315-78E4-4691-9907-A83C18F80C92}"/>
              </a:ext>
            </a:extLst>
          </p:cNvPr>
          <p:cNvSpPr txBox="1"/>
          <p:nvPr/>
        </p:nvSpPr>
        <p:spPr>
          <a:xfrm>
            <a:off x="4927555" y="37021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6616BB-2787-48D6-BEC6-520F9E8AB46E}"/>
              </a:ext>
            </a:extLst>
          </p:cNvPr>
          <p:cNvSpPr/>
          <p:nvPr/>
        </p:nvSpPr>
        <p:spPr>
          <a:xfrm>
            <a:off x="5436528" y="319461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14261BC-5E36-434E-9FD5-A8BAAB90DCC7}"/>
              </a:ext>
            </a:extLst>
          </p:cNvPr>
          <p:cNvSpPr/>
          <p:nvPr/>
        </p:nvSpPr>
        <p:spPr>
          <a:xfrm>
            <a:off x="5436528" y="359064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726178-D5B5-4638-BFC8-C95CA9223D23}"/>
              </a:ext>
            </a:extLst>
          </p:cNvPr>
          <p:cNvSpPr/>
          <p:nvPr/>
        </p:nvSpPr>
        <p:spPr>
          <a:xfrm>
            <a:off x="5436528" y="398666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841455F-627E-4A67-A0F1-15863AE1C4C0}"/>
              </a:ext>
            </a:extLst>
          </p:cNvPr>
          <p:cNvSpPr/>
          <p:nvPr/>
        </p:nvSpPr>
        <p:spPr>
          <a:xfrm>
            <a:off x="5436528" y="4382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101F9B3-5B06-4ED1-97E8-9007DF6FB399}"/>
              </a:ext>
            </a:extLst>
          </p:cNvPr>
          <p:cNvSpPr/>
          <p:nvPr/>
        </p:nvSpPr>
        <p:spPr>
          <a:xfrm>
            <a:off x="6518246" y="3702147"/>
            <a:ext cx="466893" cy="46166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D53CA69-C436-4D14-A79B-2061713A1038}"/>
              </a:ext>
            </a:extLst>
          </p:cNvPr>
          <p:cNvGrpSpPr/>
          <p:nvPr/>
        </p:nvGrpSpPr>
        <p:grpSpPr>
          <a:xfrm>
            <a:off x="7316541" y="3478486"/>
            <a:ext cx="887891" cy="887891"/>
            <a:chOff x="5705856" y="1448622"/>
            <a:chExt cx="573024" cy="573024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4BBE4DC-C4B6-448C-8044-CC59378B987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53D89B-6E07-4D0D-9B6B-617C4B96C63D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1FF0FC6-0ED9-4BB5-8061-471CB79855E1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605F343-57A2-4F77-80B4-20A5A62C2B5A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0108C8A-31E9-4D90-BCBB-16E3DE16F700}"/>
              </a:ext>
            </a:extLst>
          </p:cNvPr>
          <p:cNvSpPr/>
          <p:nvPr/>
        </p:nvSpPr>
        <p:spPr>
          <a:xfrm>
            <a:off x="661962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3696300-E75D-4A73-B677-85D2C2658F6D}"/>
              </a:ext>
            </a:extLst>
          </p:cNvPr>
          <p:cNvSpPr/>
          <p:nvPr/>
        </p:nvSpPr>
        <p:spPr>
          <a:xfrm>
            <a:off x="948474" y="203796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116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22655" y="2879187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2701254"/>
            <a:ext cx="589919" cy="584489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575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368474" y="513541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350280" y="5100444"/>
            <a:ext cx="975007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6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914400" y="1402080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42860" y="1397308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9631650" cy="24252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241263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1180939" y="1666587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9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470290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4900081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3627868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040927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3718482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4557238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257656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D0AF0A-B807-49A8-812B-A2EB7D0D8769}"/>
              </a:ext>
            </a:extLst>
          </p:cNvPr>
          <p:cNvGrpSpPr/>
          <p:nvPr/>
        </p:nvGrpSpPr>
        <p:grpSpPr>
          <a:xfrm>
            <a:off x="9247792" y="4439267"/>
            <a:ext cx="1649376" cy="1600422"/>
            <a:chOff x="9247792" y="3751369"/>
            <a:chExt cx="1649376" cy="160042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1AE0D1-7721-47C0-AB0A-0F958D2F479F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D97D99F-6AB5-4A30-A327-01994273C257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D9DC76F-BF35-4A73-BD40-AE8D32CFDF49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728DF3A-8116-4395-A150-473762A67B3C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8E4079F-AD33-4935-8238-EEB7EC1D5F1F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6F01F83-7E87-4484-B201-1147BF6C187B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789DBD0-223D-4D02-9AB2-26CB7636C6EF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60B960C-11F3-461D-BE22-AF0CBCD6FDED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ED35E-188E-4FA8-8900-C2DA057D6129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53E67A3-1894-47EA-B7B3-9BEB3415A24E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C24B5AD-6E50-4D77-838C-683F0865A17B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55905BD-5F87-450E-A62C-DAB28EC18199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63D2F05-9F8A-446C-9912-BD1C94872401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40D4F08-4D4D-466C-B694-07CBDF1ECFDA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F99AB0-73BC-4797-A621-D461EF1B9DAA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D254E3-4D53-4403-B8E4-F365C93D3F3B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8603608" y="4880739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8254955" y="398207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EE7B0C-0CA9-4D63-9FF1-3D420A450A7A}"/>
              </a:ext>
            </a:extLst>
          </p:cNvPr>
          <p:cNvSpPr/>
          <p:nvPr/>
        </p:nvSpPr>
        <p:spPr>
          <a:xfrm>
            <a:off x="-1444961" y="3912246"/>
            <a:ext cx="9631650" cy="2471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A76CA3C-065E-4560-B16B-FD2D8A2E0E36}"/>
              </a:ext>
            </a:extLst>
          </p:cNvPr>
          <p:cNvSpPr/>
          <p:nvPr/>
        </p:nvSpPr>
        <p:spPr>
          <a:xfrm>
            <a:off x="-1328494" y="400162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9AC87AA-0FBC-47C7-91F1-E53F286F7B7E}"/>
              </a:ext>
            </a:extLst>
          </p:cNvPr>
          <p:cNvGrpSpPr/>
          <p:nvPr/>
        </p:nvGrpSpPr>
        <p:grpSpPr>
          <a:xfrm>
            <a:off x="-1249904" y="4101158"/>
            <a:ext cx="9241536" cy="917448"/>
            <a:chOff x="-1033014" y="5998594"/>
            <a:chExt cx="9241536" cy="91744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6ACB01-3AEB-4202-BFEF-12D3E4F9F903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CDD8D-B568-4844-84CB-7DCE0C1CBE38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3613E5-0DA0-4B82-9C68-B835B2E810D4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DBA96E-5C4C-4E07-A091-8E6E215A34F9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CDFA3A-B1FC-4936-8C54-7196738AFDF8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00D41E-9B4D-4EB1-804A-05A667E2DFFA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2699D7-84D9-4996-AECF-F8F428D7E64F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B8FD4D-AB91-4DB0-BE52-92160DC7A264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3B5A95-2196-43F8-A940-B3136E49448E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E4EAC2-7C3E-4128-BE2F-B8A7A19C3E67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460CAF-8698-4397-AE1C-68AFA21D48F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94FF08-18B0-4D26-814A-9193FED29E18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4488AB-9A5B-4A84-99D6-0297B798B1BB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C53909-1C52-46B2-B11E-A287D4C980B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2AF139-1A86-472F-BFD2-8753D7CF7CBA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FED7E2-5C15-4246-9E00-912A006BC68A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1B652-397A-4FCF-BF2D-AC4E05CBEC90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2FA757-293C-4666-949C-4C4D836B5401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8F09FE-10B4-4F93-A20B-B78FCE204D75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356B55-DECC-4D0C-84F1-37C7EFC442B2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888749-DE22-40E8-905F-4EE223FB4494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1CFAF44-5B34-464F-A120-D3F15F9D6E48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195ACB-ECC2-4BBC-A361-D88A7E913E04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1E7DCA-BA21-4A8B-9535-65D2EBD6163A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7D1A423-BDB7-4A95-A549-EDCF3FA696BE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7730F80-1FDF-46CB-9753-B73DD8B906A9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6427C9-38EA-415F-BC24-65F8BB78412B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9859C-199A-4EF2-AAAC-D69B84C684CE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314CCF-D17A-487E-BA02-70A2BCFE5AB7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D8B0B0A-17F9-4ACD-A653-B4B12F0615C7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7365CF1-A79B-4539-A642-F319FE55622C}"/>
              </a:ext>
            </a:extLst>
          </p:cNvPr>
          <p:cNvSpPr/>
          <p:nvPr/>
        </p:nvSpPr>
        <p:spPr>
          <a:xfrm>
            <a:off x="-1328494" y="5183493"/>
            <a:ext cx="9415481" cy="11072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BCC5FBB-D2B4-4607-9FA1-053D8EB4E2AF}"/>
              </a:ext>
            </a:extLst>
          </p:cNvPr>
          <p:cNvGrpSpPr/>
          <p:nvPr/>
        </p:nvGrpSpPr>
        <p:grpSpPr>
          <a:xfrm>
            <a:off x="-1249904" y="5283028"/>
            <a:ext cx="9241536" cy="917448"/>
            <a:chOff x="-1033014" y="5998594"/>
            <a:chExt cx="9241536" cy="9174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DCCDC9FD-BF45-448D-94A2-7F127C3E9367}"/>
                </a:ext>
              </a:extLst>
            </p:cNvPr>
            <p:cNvSpPr/>
            <p:nvPr/>
          </p:nvSpPr>
          <p:spPr>
            <a:xfrm>
              <a:off x="-103301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1B1B5F2-6F13-4D2E-94D1-6DE891D9E6C4}"/>
                </a:ext>
              </a:extLst>
            </p:cNvPr>
            <p:cNvSpPr/>
            <p:nvPr/>
          </p:nvSpPr>
          <p:spPr>
            <a:xfrm>
              <a:off x="3587754" y="5998594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2ADB9F24-6396-484F-9544-8E4BB5569C1D}"/>
                </a:ext>
              </a:extLst>
            </p:cNvPr>
            <p:cNvSpPr/>
            <p:nvPr/>
          </p:nvSpPr>
          <p:spPr>
            <a:xfrm>
              <a:off x="-913162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2E6D84CA-0FB3-4B28-8A2D-7B597797F605}"/>
                </a:ext>
              </a:extLst>
            </p:cNvPr>
            <p:cNvSpPr/>
            <p:nvPr/>
          </p:nvSpPr>
          <p:spPr>
            <a:xfrm>
              <a:off x="1277370" y="6095051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6FE7A0C9-AA4B-4C70-88EA-27260F1BC1E4}"/>
                </a:ext>
              </a:extLst>
            </p:cNvPr>
            <p:cNvSpPr/>
            <p:nvPr/>
          </p:nvSpPr>
          <p:spPr>
            <a:xfrm>
              <a:off x="-827762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86C5CC41-D07E-44D9-A9EB-EAB6742FC6B4}"/>
                </a:ext>
              </a:extLst>
            </p:cNvPr>
            <p:cNvSpPr/>
            <p:nvPr/>
          </p:nvSpPr>
          <p:spPr>
            <a:xfrm>
              <a:off x="182539" y="6186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EC7B6A59-B09E-43F4-A7E0-763E687B19B3}"/>
                </a:ext>
              </a:extLst>
            </p:cNvPr>
            <p:cNvSpPr/>
            <p:nvPr/>
          </p:nvSpPr>
          <p:spPr>
            <a:xfrm>
              <a:off x="-746879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91D7E941-1450-4A41-8C8C-4A77A4678BC9}"/>
                </a:ext>
              </a:extLst>
            </p:cNvPr>
            <p:cNvSpPr/>
            <p:nvPr/>
          </p:nvSpPr>
          <p:spPr>
            <a:xfrm>
              <a:off x="-325878" y="6259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EDE0F31-8537-4B5C-BDC6-A9AB6261D6D3}"/>
                </a:ext>
              </a:extLst>
            </p:cNvPr>
            <p:cNvSpPr/>
            <p:nvPr/>
          </p:nvSpPr>
          <p:spPr>
            <a:xfrm>
              <a:off x="266179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307E68A6-E281-4213-8EE2-61608974F754}"/>
                </a:ext>
              </a:extLst>
            </p:cNvPr>
            <p:cNvSpPr/>
            <p:nvPr/>
          </p:nvSpPr>
          <p:spPr>
            <a:xfrm>
              <a:off x="687180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277A738-F294-4D31-96A8-D2354725E3A9}"/>
                </a:ext>
              </a:extLst>
            </p:cNvPr>
            <p:cNvSpPr/>
            <p:nvPr/>
          </p:nvSpPr>
          <p:spPr>
            <a:xfrm>
              <a:off x="1341272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EA972AD4-4A16-4BA8-8D06-6E6F9DB85889}"/>
                </a:ext>
              </a:extLst>
            </p:cNvPr>
            <p:cNvSpPr/>
            <p:nvPr/>
          </p:nvSpPr>
          <p:spPr>
            <a:xfrm>
              <a:off x="2351573" y="6184427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F97CD70-EA29-4F9C-B260-A83D15094A8D}"/>
                </a:ext>
              </a:extLst>
            </p:cNvPr>
            <p:cNvSpPr/>
            <p:nvPr/>
          </p:nvSpPr>
          <p:spPr>
            <a:xfrm>
              <a:off x="1422155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895EA352-BABE-41F1-92B9-DA5E9062CF86}"/>
                </a:ext>
              </a:extLst>
            </p:cNvPr>
            <p:cNvSpPr/>
            <p:nvPr/>
          </p:nvSpPr>
          <p:spPr>
            <a:xfrm>
              <a:off x="1843156" y="6257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38BC53E-3A3F-47E2-A765-8BC09C40931E}"/>
                </a:ext>
              </a:extLst>
            </p:cNvPr>
            <p:cNvSpPr/>
            <p:nvPr/>
          </p:nvSpPr>
          <p:spPr>
            <a:xfrm>
              <a:off x="2435213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06CE760-70CC-463A-8315-D5FE35874A65}"/>
                </a:ext>
              </a:extLst>
            </p:cNvPr>
            <p:cNvSpPr/>
            <p:nvPr/>
          </p:nvSpPr>
          <p:spPr>
            <a:xfrm>
              <a:off x="2856214" y="625551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5DC6875-5347-40EB-AF3F-79AE3895FD76}"/>
                </a:ext>
              </a:extLst>
            </p:cNvPr>
            <p:cNvSpPr/>
            <p:nvPr/>
          </p:nvSpPr>
          <p:spPr>
            <a:xfrm>
              <a:off x="3707606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EBA1A73-FE21-4052-86F6-4EB5DBF6200F}"/>
                </a:ext>
              </a:extLst>
            </p:cNvPr>
            <p:cNvSpPr/>
            <p:nvPr/>
          </p:nvSpPr>
          <p:spPr>
            <a:xfrm>
              <a:off x="5898138" y="610311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18007F57-D179-4EE0-9DDB-5E3EB14924FC}"/>
                </a:ext>
              </a:extLst>
            </p:cNvPr>
            <p:cNvSpPr/>
            <p:nvPr/>
          </p:nvSpPr>
          <p:spPr>
            <a:xfrm>
              <a:off x="3793006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4CBE706E-4860-46E1-989B-BCA49FD8045C}"/>
                </a:ext>
              </a:extLst>
            </p:cNvPr>
            <p:cNvSpPr/>
            <p:nvPr/>
          </p:nvSpPr>
          <p:spPr>
            <a:xfrm>
              <a:off x="4803307" y="619455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3C7B99C-C49B-4C94-8AB8-CB1F6BA35A99}"/>
                </a:ext>
              </a:extLst>
            </p:cNvPr>
            <p:cNvSpPr/>
            <p:nvPr/>
          </p:nvSpPr>
          <p:spPr>
            <a:xfrm>
              <a:off x="3873889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B482A771-8A7D-4930-89A5-123B55214FC7}"/>
                </a:ext>
              </a:extLst>
            </p:cNvPr>
            <p:cNvSpPr/>
            <p:nvPr/>
          </p:nvSpPr>
          <p:spPr>
            <a:xfrm>
              <a:off x="4294890" y="626770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CDC15D9-F1BE-4350-ABF6-98E8797E9F27}"/>
                </a:ext>
              </a:extLst>
            </p:cNvPr>
            <p:cNvSpPr/>
            <p:nvPr/>
          </p:nvSpPr>
          <p:spPr>
            <a:xfrm>
              <a:off x="4886947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2842B9E-52EF-4ABE-99BF-120BBB6E3F86}"/>
                </a:ext>
              </a:extLst>
            </p:cNvPr>
            <p:cNvSpPr/>
            <p:nvPr/>
          </p:nvSpPr>
          <p:spPr>
            <a:xfrm>
              <a:off x="5307948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09274E9-F9C7-49FF-98DE-7C48F0C4E061}"/>
                </a:ext>
              </a:extLst>
            </p:cNvPr>
            <p:cNvSpPr/>
            <p:nvPr/>
          </p:nvSpPr>
          <p:spPr>
            <a:xfrm>
              <a:off x="5962040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7658103-ED18-4FB0-A0CF-FBE0EBA7F1A2}"/>
                </a:ext>
              </a:extLst>
            </p:cNvPr>
            <p:cNvSpPr/>
            <p:nvPr/>
          </p:nvSpPr>
          <p:spPr>
            <a:xfrm>
              <a:off x="6972341" y="619249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0F26A9B-B5B7-4710-A2A1-25B3A9080794}"/>
                </a:ext>
              </a:extLst>
            </p:cNvPr>
            <p:cNvSpPr/>
            <p:nvPr/>
          </p:nvSpPr>
          <p:spPr>
            <a:xfrm>
              <a:off x="6042923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3F27AD0B-E23E-4A49-AAC6-8799BD85864A}"/>
                </a:ext>
              </a:extLst>
            </p:cNvPr>
            <p:cNvSpPr/>
            <p:nvPr/>
          </p:nvSpPr>
          <p:spPr>
            <a:xfrm>
              <a:off x="6463924" y="626564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8AA1203E-4B09-44DB-8DC1-1F46014A9116}"/>
                </a:ext>
              </a:extLst>
            </p:cNvPr>
            <p:cNvSpPr/>
            <p:nvPr/>
          </p:nvSpPr>
          <p:spPr>
            <a:xfrm>
              <a:off x="7055981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1C957114-D23D-4764-B948-44F955D2562B}"/>
                </a:ext>
              </a:extLst>
            </p:cNvPr>
            <p:cNvSpPr/>
            <p:nvPr/>
          </p:nvSpPr>
          <p:spPr>
            <a:xfrm>
              <a:off x="7476982" y="626357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9AFEE4D3-8807-4733-8D0C-DE1E8138872D}"/>
              </a:ext>
            </a:extLst>
          </p:cNvPr>
          <p:cNvGrpSpPr/>
          <p:nvPr/>
        </p:nvGrpSpPr>
        <p:grpSpPr>
          <a:xfrm>
            <a:off x="10897168" y="4439267"/>
            <a:ext cx="1649376" cy="1600422"/>
            <a:chOff x="9247792" y="3751369"/>
            <a:chExt cx="1649376" cy="1600422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6958215-132A-43C5-A0FB-46BD68C8E0B5}"/>
                </a:ext>
              </a:extLst>
            </p:cNvPr>
            <p:cNvSpPr/>
            <p:nvPr/>
          </p:nvSpPr>
          <p:spPr>
            <a:xfrm>
              <a:off x="9247792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484FB76-9B29-4553-BA15-4F5323AA3F0B}"/>
                </a:ext>
              </a:extLst>
            </p:cNvPr>
            <p:cNvSpPr/>
            <p:nvPr/>
          </p:nvSpPr>
          <p:spPr>
            <a:xfrm>
              <a:off x="9660136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7779AC3F-AEA6-4FFE-80E3-F20358C5E380}"/>
                </a:ext>
              </a:extLst>
            </p:cNvPr>
            <p:cNvSpPr/>
            <p:nvPr/>
          </p:nvSpPr>
          <p:spPr>
            <a:xfrm>
              <a:off x="10072480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B07FB51-5C07-409E-A597-4F8BB9A859A7}"/>
                </a:ext>
              </a:extLst>
            </p:cNvPr>
            <p:cNvSpPr/>
            <p:nvPr/>
          </p:nvSpPr>
          <p:spPr>
            <a:xfrm>
              <a:off x="10484824" y="3751369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D4D1481-19B2-4141-9D34-CA8C8637ADEA}"/>
                </a:ext>
              </a:extLst>
            </p:cNvPr>
            <p:cNvSpPr/>
            <p:nvPr/>
          </p:nvSpPr>
          <p:spPr>
            <a:xfrm>
              <a:off x="9247792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F9CF40BD-4CFF-4EBB-A619-20C95AE8B593}"/>
                </a:ext>
              </a:extLst>
            </p:cNvPr>
            <p:cNvSpPr/>
            <p:nvPr/>
          </p:nvSpPr>
          <p:spPr>
            <a:xfrm>
              <a:off x="9660136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05987792-C5B9-40E2-9EE5-BE2D73F2E66E}"/>
                </a:ext>
              </a:extLst>
            </p:cNvPr>
            <p:cNvSpPr/>
            <p:nvPr/>
          </p:nvSpPr>
          <p:spPr>
            <a:xfrm>
              <a:off x="10072480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0A761BBF-EE04-4741-9870-660DFAE74B55}"/>
                </a:ext>
              </a:extLst>
            </p:cNvPr>
            <p:cNvSpPr/>
            <p:nvPr/>
          </p:nvSpPr>
          <p:spPr>
            <a:xfrm>
              <a:off x="10484824" y="4147395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13AC178-0C3C-4FE7-9719-CA60779FAD1F}"/>
                </a:ext>
              </a:extLst>
            </p:cNvPr>
            <p:cNvSpPr/>
            <p:nvPr/>
          </p:nvSpPr>
          <p:spPr>
            <a:xfrm>
              <a:off x="9247792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06E2C31-1B1B-4B85-9CDB-4CEB84499BA6}"/>
                </a:ext>
              </a:extLst>
            </p:cNvPr>
            <p:cNvSpPr/>
            <p:nvPr/>
          </p:nvSpPr>
          <p:spPr>
            <a:xfrm>
              <a:off x="9660136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9A251CB-2F4A-4A45-8F81-76F27D6881E2}"/>
                </a:ext>
              </a:extLst>
            </p:cNvPr>
            <p:cNvSpPr/>
            <p:nvPr/>
          </p:nvSpPr>
          <p:spPr>
            <a:xfrm>
              <a:off x="10072480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BD27A3F-1B07-44D0-8534-4629CEC1979E}"/>
                </a:ext>
              </a:extLst>
            </p:cNvPr>
            <p:cNvSpPr/>
            <p:nvPr/>
          </p:nvSpPr>
          <p:spPr>
            <a:xfrm>
              <a:off x="10484824" y="4543421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A142CE3-F14B-4578-B34A-96B3338CD1DF}"/>
                </a:ext>
              </a:extLst>
            </p:cNvPr>
            <p:cNvSpPr/>
            <p:nvPr/>
          </p:nvSpPr>
          <p:spPr>
            <a:xfrm>
              <a:off x="9247792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4E7EC6D-1439-4098-935D-3CE9DEE565E5}"/>
                </a:ext>
              </a:extLst>
            </p:cNvPr>
            <p:cNvSpPr/>
            <p:nvPr/>
          </p:nvSpPr>
          <p:spPr>
            <a:xfrm>
              <a:off x="9660136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39D5A927-24D4-4279-AC9C-0F865378438D}"/>
                </a:ext>
              </a:extLst>
            </p:cNvPr>
            <p:cNvSpPr/>
            <p:nvPr/>
          </p:nvSpPr>
          <p:spPr>
            <a:xfrm>
              <a:off x="10072480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70AFFB84-28F2-4FDF-B255-4C828F3FFB59}"/>
                </a:ext>
              </a:extLst>
            </p:cNvPr>
            <p:cNvSpPr/>
            <p:nvPr/>
          </p:nvSpPr>
          <p:spPr>
            <a:xfrm>
              <a:off x="10484824" y="4939447"/>
              <a:ext cx="412344" cy="41234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9277873" y="602337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10991804" y="60233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23F2FE38-320B-4320-91D2-2CAA39A3F3A6}"/>
              </a:ext>
            </a:extLst>
          </p:cNvPr>
          <p:cNvGrpSpPr/>
          <p:nvPr/>
        </p:nvGrpSpPr>
        <p:grpSpPr>
          <a:xfrm>
            <a:off x="1704915" y="1287256"/>
            <a:ext cx="859536" cy="859536"/>
            <a:chOff x="914400" y="1402080"/>
            <a:chExt cx="859536" cy="859536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55DA4A3-5DA2-4B5E-8BBF-BCD3DAAC7FB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72E7CD4F-D697-44E2-B36F-7ADD485E0A12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122241A-AA64-4F68-8546-EAC179155FD9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28C2F939-9E7A-45AD-8159-4F1CA1645F65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F905BAF6-1D6F-434C-AA8B-345DA8EF732A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74B98EE3-4CE3-4E8B-A424-5BA9A5EB4D38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3F46251-EFB2-4A9B-A510-2292D56D5CEB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4C6E6BF6-37F1-4DAF-A294-236F9C2DAD86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C91D179B-8D09-472C-AADD-219E16FE702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8DE14C3A-07D3-4214-9B44-6934820952E5}"/>
              </a:ext>
            </a:extLst>
          </p:cNvPr>
          <p:cNvSpPr txBox="1"/>
          <p:nvPr/>
        </p:nvSpPr>
        <p:spPr>
          <a:xfrm>
            <a:off x="1845123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6909A81-B64F-4CA6-ACC8-5991B73449FD}"/>
              </a:ext>
            </a:extLst>
          </p:cNvPr>
          <p:cNvGrpSpPr/>
          <p:nvPr/>
        </p:nvGrpSpPr>
        <p:grpSpPr>
          <a:xfrm>
            <a:off x="3989174" y="1311045"/>
            <a:ext cx="573024" cy="573024"/>
            <a:chOff x="3198659" y="1425869"/>
            <a:chExt cx="573024" cy="573024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DE5740A-5E9F-4393-B19C-145FD2F1579D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CE5AD2B-4991-40D2-A9E5-E60E877C8DD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3CB220E0-F4DE-4CDE-8116-D3A0F80CC3F7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6F21899-7D94-4C2B-9CA9-83F8C78284D3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101689F9-3794-47B9-ADD6-6F586D35C6AF}"/>
              </a:ext>
            </a:extLst>
          </p:cNvPr>
          <p:cNvSpPr txBox="1"/>
          <p:nvPr/>
        </p:nvSpPr>
        <p:spPr>
          <a:xfrm>
            <a:off x="3808905" y="933688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78C535C-A983-4DAB-9D42-FD3E574319E1}"/>
              </a:ext>
            </a:extLst>
          </p:cNvPr>
          <p:cNvSpPr txBox="1"/>
          <p:nvPr/>
        </p:nvSpPr>
        <p:spPr>
          <a:xfrm>
            <a:off x="6376928" y="93368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8C964E6B-348D-498F-A818-0EE800274E60}"/>
              </a:ext>
            </a:extLst>
          </p:cNvPr>
          <p:cNvGrpSpPr/>
          <p:nvPr/>
        </p:nvGrpSpPr>
        <p:grpSpPr>
          <a:xfrm>
            <a:off x="747655" y="1282484"/>
            <a:ext cx="859536" cy="859536"/>
            <a:chOff x="914400" y="1402080"/>
            <a:chExt cx="859536" cy="859536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2561A756-E30C-4488-84B8-5059502779EF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94332732-A85C-460C-932D-5D0835A94E0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5DE63BF-3A80-4D70-AE60-DF98D4BB7D13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A674DC9A-B9E5-45B7-95F6-B686218DBBE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73B8BA59-D896-4A4E-BC00-096719E49CF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3DAC4578-9910-4620-9AD6-78B69D78066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9DFB9989-C1C7-40BF-9781-23AD01A23DF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D610CA7-5204-423B-AAD2-3684C4532A2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3482A118-23E1-4177-B09E-FA15AAD62F99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36113677-0C9E-40CF-A889-1734154A85F7}"/>
              </a:ext>
            </a:extLst>
          </p:cNvPr>
          <p:cNvGrpSpPr/>
          <p:nvPr/>
        </p:nvGrpSpPr>
        <p:grpSpPr>
          <a:xfrm>
            <a:off x="3885758" y="1449265"/>
            <a:ext cx="573024" cy="573024"/>
            <a:chOff x="3198659" y="1425869"/>
            <a:chExt cx="573024" cy="573024"/>
          </a:xfrm>
        </p:grpSpPr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47BCF00-6100-4548-9721-2A670D0431C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0D4E6EB-B7BF-4253-BA59-E57D8872BB1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D39A4141-D84F-46F3-A7D0-9DB710211BB4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C6C7BDD-B5EE-40BD-8EA0-456688BBCC30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D195FB-1A35-493F-A101-835E677C2BC1}"/>
              </a:ext>
            </a:extLst>
          </p:cNvPr>
          <p:cNvSpPr/>
          <p:nvPr/>
        </p:nvSpPr>
        <p:spPr>
          <a:xfrm>
            <a:off x="73564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3CEF739D-056B-4977-9557-E321C837113B}"/>
              </a:ext>
            </a:extLst>
          </p:cNvPr>
          <p:cNvSpPr/>
          <p:nvPr/>
        </p:nvSpPr>
        <p:spPr>
          <a:xfrm>
            <a:off x="1692901" y="1272684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C7010B4A-F947-4533-AD88-FE1E5175ADEB}"/>
              </a:ext>
            </a:extLst>
          </p:cNvPr>
          <p:cNvGrpSpPr/>
          <p:nvPr/>
        </p:nvGrpSpPr>
        <p:grpSpPr>
          <a:xfrm>
            <a:off x="6311505" y="1355817"/>
            <a:ext cx="887891" cy="887891"/>
            <a:chOff x="5705856" y="1448622"/>
            <a:chExt cx="573024" cy="573024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55FDCF1A-0FC2-408B-8D9A-FE0BBE292C35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6B29DC4-0FD2-40E1-93B3-E7F3E8670EC2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06200491-F4B3-4A0F-A5AB-E21662292C7C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80828091-3F8C-4D73-B9DF-78CFD03DBF43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671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887952" y="1641392"/>
            <a:ext cx="1670304" cy="1670304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025721" cy="1843056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664599" y="552323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B614E3-C451-4F1F-A239-3A321CB25244}"/>
              </a:ext>
            </a:extLst>
          </p:cNvPr>
          <p:cNvSpPr/>
          <p:nvPr/>
        </p:nvSpPr>
        <p:spPr>
          <a:xfrm rot="5400000">
            <a:off x="6041562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098E80-B825-4F5E-9DAF-D3546153B24C}"/>
              </a:ext>
            </a:extLst>
          </p:cNvPr>
          <p:cNvSpPr/>
          <p:nvPr/>
        </p:nvSpPr>
        <p:spPr>
          <a:xfrm rot="5400000">
            <a:off x="6279755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9F32D0-7088-49ED-AD04-967959E21AB2}"/>
              </a:ext>
            </a:extLst>
          </p:cNvPr>
          <p:cNvSpPr/>
          <p:nvPr/>
        </p:nvSpPr>
        <p:spPr>
          <a:xfrm rot="5400000">
            <a:off x="6517948" y="5106910"/>
            <a:ext cx="924039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-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필터가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개인 경우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96147-8788-43F5-B27F-3DCF0D59EB29}"/>
              </a:ext>
            </a:extLst>
          </p:cNvPr>
          <p:cNvSpPr txBox="1"/>
          <p:nvPr/>
        </p:nvSpPr>
        <p:spPr>
          <a:xfrm>
            <a:off x="384048" y="79057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48929304-9E46-44D0-8165-BE7C56BA8052}"/>
              </a:ext>
            </a:extLst>
          </p:cNvPr>
          <p:cNvSpPr/>
          <p:nvPr/>
        </p:nvSpPr>
        <p:spPr>
          <a:xfrm>
            <a:off x="796512" y="1789353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5FB3F-F971-46B3-9545-C5ACAEAACD23}"/>
              </a:ext>
            </a:extLst>
          </p:cNvPr>
          <p:cNvSpPr txBox="1"/>
          <p:nvPr/>
        </p:nvSpPr>
        <p:spPr>
          <a:xfrm>
            <a:off x="1108291" y="3423120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F93286-1550-4F32-BB4A-5FC27B96B780}"/>
              </a:ext>
            </a:extLst>
          </p:cNvPr>
          <p:cNvSpPr/>
          <p:nvPr/>
        </p:nvSpPr>
        <p:spPr>
          <a:xfrm>
            <a:off x="1508976" y="3816096"/>
            <a:ext cx="228384" cy="682752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AAA2B-864F-4F97-AD34-AFA8EA36D485}"/>
              </a:ext>
            </a:extLst>
          </p:cNvPr>
          <p:cNvSpPr txBox="1"/>
          <p:nvPr/>
        </p:nvSpPr>
        <p:spPr>
          <a:xfrm>
            <a:off x="1690341" y="403894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89BFDF-EAD4-4FC0-B586-209D4DAD0D63}"/>
              </a:ext>
            </a:extLst>
          </p:cNvPr>
          <p:cNvSpPr/>
          <p:nvPr/>
        </p:nvSpPr>
        <p:spPr>
          <a:xfrm>
            <a:off x="792605" y="4528813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924BBA-FA74-4D04-8C56-4050E93997ED}"/>
              </a:ext>
            </a:extLst>
          </p:cNvPr>
          <p:cNvSpPr/>
          <p:nvPr/>
        </p:nvSpPr>
        <p:spPr>
          <a:xfrm>
            <a:off x="792604" y="4757465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5AAE9-96ED-4CDE-AD75-9A1F9035AFC1}"/>
              </a:ext>
            </a:extLst>
          </p:cNvPr>
          <p:cNvSpPr/>
          <p:nvPr/>
        </p:nvSpPr>
        <p:spPr>
          <a:xfrm>
            <a:off x="792603" y="4986118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533756-EDEE-4B04-8D7E-1C52BD0F5610}"/>
              </a:ext>
            </a:extLst>
          </p:cNvPr>
          <p:cNvSpPr/>
          <p:nvPr/>
        </p:nvSpPr>
        <p:spPr>
          <a:xfrm>
            <a:off x="792602" y="5214770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3B87D7BE-4769-4C08-B57F-D7FD0ABBB31C}"/>
              </a:ext>
            </a:extLst>
          </p:cNvPr>
          <p:cNvSpPr/>
          <p:nvPr/>
        </p:nvSpPr>
        <p:spPr>
          <a:xfrm>
            <a:off x="4350192" y="290280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B87D092C-3EB5-4316-9775-E24B7007B9B1}"/>
              </a:ext>
            </a:extLst>
          </p:cNvPr>
          <p:cNvSpPr/>
          <p:nvPr/>
        </p:nvSpPr>
        <p:spPr>
          <a:xfrm>
            <a:off x="4207633" y="1979802"/>
            <a:ext cx="58991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972A8-310E-4C4B-BC7E-593828A4D740}"/>
              </a:ext>
            </a:extLst>
          </p:cNvPr>
          <p:cNvSpPr txBox="1"/>
          <p:nvPr/>
        </p:nvSpPr>
        <p:spPr>
          <a:xfrm>
            <a:off x="3055302" y="47358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3E957E-571E-4B21-86BA-6126783132C3}"/>
              </a:ext>
            </a:extLst>
          </p:cNvPr>
          <p:cNvSpPr txBox="1"/>
          <p:nvPr/>
        </p:nvSpPr>
        <p:spPr>
          <a:xfrm>
            <a:off x="3819360" y="341397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CE54-073A-46BC-A167-F15081B5C66F}"/>
              </a:ext>
            </a:extLst>
          </p:cNvPr>
          <p:cNvSpPr txBox="1"/>
          <p:nvPr/>
        </p:nvSpPr>
        <p:spPr>
          <a:xfrm>
            <a:off x="3595533" y="620071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58D0BC-7DD9-478E-8320-AB55F7F82092}"/>
              </a:ext>
            </a:extLst>
          </p:cNvPr>
          <p:cNvSpPr txBox="1"/>
          <p:nvPr/>
        </p:nvSpPr>
        <p:spPr>
          <a:xfrm>
            <a:off x="710891" y="638751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(2*2*2,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2*2*2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C3DD15-435F-48ED-B6AC-1751302A9EFC}"/>
              </a:ext>
            </a:extLst>
          </p:cNvPr>
          <p:cNvSpPr txBox="1"/>
          <p:nvPr/>
        </p:nvSpPr>
        <p:spPr>
          <a:xfrm>
            <a:off x="946728" y="113471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A8D9C993-7399-472B-92B8-19959456BC0F}"/>
              </a:ext>
            </a:extLst>
          </p:cNvPr>
          <p:cNvSpPr/>
          <p:nvPr/>
        </p:nvSpPr>
        <p:spPr>
          <a:xfrm rot="16200000">
            <a:off x="5482907" y="4826644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F6F3BC97-468F-4E8C-BE68-ED08537B2448}"/>
              </a:ext>
            </a:extLst>
          </p:cNvPr>
          <p:cNvSpPr/>
          <p:nvPr/>
        </p:nvSpPr>
        <p:spPr>
          <a:xfrm>
            <a:off x="9274680" y="4805190"/>
            <a:ext cx="822321" cy="784557"/>
          </a:xfrm>
          <a:prstGeom prst="cube">
            <a:avLst>
              <a:gd name="adj" fmla="val 2393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D85D233-0394-4059-9EA2-2A487CB797FB}"/>
              </a:ext>
            </a:extLst>
          </p:cNvPr>
          <p:cNvSpPr/>
          <p:nvPr/>
        </p:nvSpPr>
        <p:spPr>
          <a:xfrm rot="16200000">
            <a:off x="7902249" y="4835217"/>
            <a:ext cx="389830" cy="826579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356B5-3B47-48F5-838B-D2E3E70DE28B}"/>
              </a:ext>
            </a:extLst>
          </p:cNvPr>
          <p:cNvSpPr txBox="1"/>
          <p:nvPr/>
        </p:nvSpPr>
        <p:spPr>
          <a:xfrm>
            <a:off x="8931259" y="57110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3BE098-4BAA-4500-83A5-869C8E0B5F5E}"/>
              </a:ext>
            </a:extLst>
          </p:cNvPr>
          <p:cNvSpPr txBox="1"/>
          <p:nvPr/>
        </p:nvSpPr>
        <p:spPr>
          <a:xfrm>
            <a:off x="6442499" y="613794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64B631-FD68-40D8-8C9D-C400A314E905}"/>
              </a:ext>
            </a:extLst>
          </p:cNvPr>
          <p:cNvSpPr/>
          <p:nvPr/>
        </p:nvSpPr>
        <p:spPr>
          <a:xfrm rot="5400000">
            <a:off x="3131164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617D98F5-4DC5-496C-A8D4-8F6B3DFC83CE}"/>
              </a:ext>
            </a:extLst>
          </p:cNvPr>
          <p:cNvSpPr/>
          <p:nvPr/>
        </p:nvSpPr>
        <p:spPr>
          <a:xfrm>
            <a:off x="4340905" y="258787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0D84CD77-CBF5-48D5-A402-42E578BEAC2A}"/>
              </a:ext>
            </a:extLst>
          </p:cNvPr>
          <p:cNvSpPr/>
          <p:nvPr/>
        </p:nvSpPr>
        <p:spPr>
          <a:xfrm>
            <a:off x="4331618" y="2272942"/>
            <a:ext cx="304800" cy="304800"/>
          </a:xfrm>
          <a:prstGeom prst="cube">
            <a:avLst>
              <a:gd name="adj" fmla="val 25000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5AC7D9-A474-4AD9-96AC-E39BA09F2DBE}"/>
              </a:ext>
            </a:extLst>
          </p:cNvPr>
          <p:cNvSpPr/>
          <p:nvPr/>
        </p:nvSpPr>
        <p:spPr>
          <a:xfrm rot="5400000">
            <a:off x="3362416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798F8A-07D3-40C1-AB95-0C12C2657044}"/>
              </a:ext>
            </a:extLst>
          </p:cNvPr>
          <p:cNvSpPr/>
          <p:nvPr/>
        </p:nvSpPr>
        <p:spPr>
          <a:xfrm rot="5400000">
            <a:off x="3593668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1A0CB0F2-9A5D-423A-92AC-05E7829E0221}"/>
              </a:ext>
            </a:extLst>
          </p:cNvPr>
          <p:cNvSpPr/>
          <p:nvPr/>
        </p:nvSpPr>
        <p:spPr>
          <a:xfrm>
            <a:off x="1742252" y="1789352"/>
            <a:ext cx="940848" cy="940848"/>
          </a:xfrm>
          <a:prstGeom prst="cube">
            <a:avLst>
              <a:gd name="adj" fmla="val 14955"/>
            </a:avLst>
          </a:prstGeom>
          <a:solidFill>
            <a:srgbClr val="FFFFCC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ADD5BE84-193F-4B08-99F4-B2ED1527261B}"/>
              </a:ext>
            </a:extLst>
          </p:cNvPr>
          <p:cNvSpPr/>
          <p:nvPr/>
        </p:nvSpPr>
        <p:spPr>
          <a:xfrm>
            <a:off x="710891" y="1570920"/>
            <a:ext cx="2200089" cy="1305941"/>
          </a:xfrm>
          <a:prstGeom prst="cube">
            <a:avLst>
              <a:gd name="adj" fmla="val 14061"/>
            </a:avLst>
          </a:pr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2E0E5-9A86-4F33-8CA3-84F597C49FAD}"/>
              </a:ext>
            </a:extLst>
          </p:cNvPr>
          <p:cNvSpPr/>
          <p:nvPr/>
        </p:nvSpPr>
        <p:spPr>
          <a:xfrm>
            <a:off x="790102" y="5444442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9D5F7-3FCE-4827-9590-8FAFF784A899}"/>
              </a:ext>
            </a:extLst>
          </p:cNvPr>
          <p:cNvSpPr/>
          <p:nvPr/>
        </p:nvSpPr>
        <p:spPr>
          <a:xfrm>
            <a:off x="790101" y="5673094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4CD345-6988-4D6C-8150-5364F490AA22}"/>
              </a:ext>
            </a:extLst>
          </p:cNvPr>
          <p:cNvSpPr/>
          <p:nvPr/>
        </p:nvSpPr>
        <p:spPr>
          <a:xfrm>
            <a:off x="790100" y="5901747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8E7EA7-245C-4D2C-8C95-43113AFC33BB}"/>
              </a:ext>
            </a:extLst>
          </p:cNvPr>
          <p:cNvSpPr/>
          <p:nvPr/>
        </p:nvSpPr>
        <p:spPr>
          <a:xfrm>
            <a:off x="790099" y="6130399"/>
            <a:ext cx="1791758" cy="228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F78E1D-F830-49CF-942B-CBFA27911C07}"/>
              </a:ext>
            </a:extLst>
          </p:cNvPr>
          <p:cNvSpPr/>
          <p:nvPr/>
        </p:nvSpPr>
        <p:spPr>
          <a:xfrm rot="5400000">
            <a:off x="5675591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FFDC9A-D714-49FF-B96B-60B96DD00B82}"/>
              </a:ext>
            </a:extLst>
          </p:cNvPr>
          <p:cNvSpPr/>
          <p:nvPr/>
        </p:nvSpPr>
        <p:spPr>
          <a:xfrm rot="5400000">
            <a:off x="5906843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DC3D97-094A-4467-BE5F-2563049AD3AF}"/>
              </a:ext>
            </a:extLst>
          </p:cNvPr>
          <p:cNvSpPr/>
          <p:nvPr/>
        </p:nvSpPr>
        <p:spPr>
          <a:xfrm rot="5400000">
            <a:off x="6138095" y="5100444"/>
            <a:ext cx="1791758" cy="228652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2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302666" y="333541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714" r="-47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09D60-84DC-4DFC-BBC9-4DF65DE65388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FB51C-2FE6-444A-9336-4800B59CAA77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4DCCA4-66E8-4914-9498-2F79B7649396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410650-211E-4E2C-9F19-5C041D1AE64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DCD579-5ED1-4FBA-B262-D3EA4F5CDCF7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08D16E-DDE2-445C-8E38-9D7D812C1499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6E5B72-A6E3-4F9F-A15A-D339AC35B73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9BDA30-F6A5-427F-A460-DFFB9E5544E4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5A2CB3-2842-4468-B7D7-50B9B6AF441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562AA-A4B5-4092-821A-D1C9178171A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453983-EEC1-4678-ABAC-A8C57BC0C76F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C5E25-8381-428C-9F31-ABD7325B870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F2003-B253-45FF-8782-57A118A5380F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008296-9244-4123-ADA2-8CD6219E81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8CCF8A-8642-48E9-BE5D-F309B5803641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314337-71EE-4FEE-ACF9-D10AB67FB72D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319DEB-DE11-4546-9254-07739583FC1C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2D9FCA8-2780-4ED3-97EC-07FA1D2FC5A5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79ED6B-48AD-4802-A8C8-59E8FDEE3BE4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D65FFC-DE0C-4CDF-BA10-5C396B05F19F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41997-EC86-4227-B0A9-250051B00A76}"/>
              </a:ext>
            </a:extLst>
          </p:cNvPr>
          <p:cNvSpPr txBox="1"/>
          <p:nvPr/>
        </p:nvSpPr>
        <p:spPr>
          <a:xfrm>
            <a:off x="1120436" y="2561844"/>
            <a:ext cx="4980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np.zeros((2,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DB94F-E0AA-4058-AA97-B4007B56DC1B}"/>
              </a:ext>
            </a:extLst>
          </p:cNvPr>
          <p:cNvSpPr txBox="1"/>
          <p:nvPr/>
        </p:nvSpPr>
        <p:spPr>
          <a:xfrm>
            <a:off x="1120436" y="2900687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0, :, :] = img[:, :, 0:2:1,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D9DB9-776B-462D-B874-1290B6530E9D}"/>
              </a:ext>
            </a:extLst>
          </p:cNvPr>
          <p:cNvSpPr txBox="1"/>
          <p:nvPr/>
        </p:nvSpPr>
        <p:spPr>
          <a:xfrm>
            <a:off x="1120436" y="3208839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0, 1, :, :] = img[:, :, 0:2:1,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9894B-AAD7-46CA-9D52-655ED2FC40E8}"/>
              </a:ext>
            </a:extLst>
          </p:cNvPr>
          <p:cNvSpPr txBox="1"/>
          <p:nvPr/>
        </p:nvSpPr>
        <p:spPr>
          <a:xfrm>
            <a:off x="1120436" y="3524151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0, :, :] = img[:, :, 1:3:1, 0:2:1]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9275F-F7D9-498B-86B4-715506B882CA}"/>
              </a:ext>
            </a:extLst>
          </p:cNvPr>
          <p:cNvSpPr txBox="1"/>
          <p:nvPr/>
        </p:nvSpPr>
        <p:spPr>
          <a:xfrm>
            <a:off x="1120436" y="3821063"/>
            <a:ext cx="6814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col[:, :, 1, 1, :, :] = img[:, :, 1:3:1, 1:3:1]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29B827-93BD-4C48-9062-6AB3FC2EFA81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2DCA910-E058-4D12-96FC-772253482B53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4D013B-5CD9-483E-899A-49B2FFC0A2B1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7614578-FAF4-4175-9A07-76DC3801DF6A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DE5701B-B26B-4002-81E5-E22E4C8CEFE2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906F87-576D-419D-8A5A-D5B64F94BC0D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59EECB-2C24-4A25-A164-BFF023C9086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1BD1436-843B-4F06-AE75-6CA4178C4E2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587678-7B6C-437F-8FFB-4A0302E19952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6FA4BF-5400-4065-A4A7-CDA8FB08445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B6927A-8041-49DF-BFA5-23C7A70035E9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AA792CC-064F-43AD-B998-856D5FAA01E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91347F4-46B6-42A2-9C0B-BA9FB9BBC0D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847BEA5-3824-45A5-80FA-B2F5F0135FD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0E06E1-51D6-4E97-BE65-66E4F45238F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200AB-5CEB-400B-8781-612CE4824718}"/>
              </a:ext>
            </a:extLst>
          </p:cNvPr>
          <p:cNvGrpSpPr/>
          <p:nvPr/>
        </p:nvGrpSpPr>
        <p:grpSpPr>
          <a:xfrm>
            <a:off x="455383" y="4350315"/>
            <a:ext cx="4815825" cy="1212600"/>
            <a:chOff x="315805" y="3916876"/>
            <a:chExt cx="9631650" cy="24252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553C49-1A97-4873-8819-1C09EBC99A1A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79520D-6F3A-4141-B592-72FBB4076711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19456EC-5340-424A-858C-3B7078BF2EE3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957B6E-CFA6-45E0-85B9-F78291B61D4D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47F2B9-4959-4B7D-BF6D-AD95EE63E091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8B76AF5-BCB9-4F9F-AD09-BB1BE601767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97A110-3D9F-4646-9239-6DC62DC8E69E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98B9F-986D-4272-B6FE-E3ECB7E2898F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F914DD-17B4-479D-A499-DC2BF0624EAD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9AD2D8-B78B-4BCB-9665-155F3AFCC827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DC034D-6F79-4A38-A092-6F7CFC73FDCD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E1922-A329-4430-BB3E-9B4C0571FD1E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B0756B-C226-4A06-9E74-116A7D086250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9436F0D-7EED-44A7-9F08-EA8EEF6E5E9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C47A1-BDBF-4C70-936D-2B3E42333027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AEDDAA-71A9-4F7D-A080-49B51A8C26E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AB0C84-03B1-4103-817F-83184028B42A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F38D8C-8E07-4307-848B-227F5B0C4E9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F86F9F4-10F1-447D-8606-6B1976D50A78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FEBD780-2C49-48DB-B464-0BBC934C5DBF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DB75854-8F7E-44F4-9622-E76EECFD3E00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E092A53-C8FF-469B-8BB1-FB5627A4DCD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7506439-81AF-47B5-AA55-99B8D26E8B48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8C96AA-0B9E-46C0-8DC7-8929F9A34082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C32EFA9-4F13-4E22-973A-4E195864153C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BBEDAE3-93EE-411C-89F8-B645DCD6CA0B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9F8A16-3373-4F54-B44F-A19C22BD846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C084DE6-7102-4ECD-AB41-8F2C767A49BE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F28EC4-7BCB-4F06-8C39-4B22486CA45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537E6-4B98-4D36-9D7F-E5A99A627AAB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E5C4A4-3E00-4559-982F-F8847B2DC10F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B367A-0AE3-4898-8AC7-AF43CFAC53F4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4EC8B7-DD0A-4995-A4B8-F2A15E48468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B5D077-34DD-4942-9BCF-2D8B1B35FD23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0702FB3-3187-4C6F-B813-16519D90568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1034E1E-1402-4BFF-A69D-2757F851F68C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5206589-09A9-422B-B510-D96C680A919B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0CCEDE6-32E0-4611-AF19-D49F9DE8F450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36FCB11-B509-425B-A406-DF6E20C3B428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08C0488-0F0A-422C-982A-9645E13EF836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87E7469-A597-4621-9636-009D2B7E0FA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07479B-F86E-4BD9-8705-D020F5F1723F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F3817E1-3BDD-4F66-86C0-B7EE718C9684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4B127B-4B82-46C2-9A4B-4ABD1097D83B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349B79-365F-4EA7-A3EA-7CEF607F5097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1C69BA-39D9-4356-9FD0-2B7E26A19EEC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EECE34B-E5FA-4267-A636-B44F4796B898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89312A5-A783-4C72-95F2-5245E0EB0D7A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079FBFF-866B-4D90-ADA4-A68A55C721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46E0260-4C44-4E00-94FB-98A3463AECE4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ABF2FAB-94B1-4918-938C-58DFB3387880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612735-0A69-42B9-BC2B-0A77232B94B8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DC35B0F-3A0A-4EA9-BA95-8DE1BA748220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4FAB23-FBA5-462A-A635-7A9D184CFCD2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19ACDA3-B47E-4FC8-B0D1-92EC1BF9EF3E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1B36A0A-F2B0-4333-AAC5-86FB0A4CBA07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FAB894-FF51-4E07-9D7E-EF497F1C473F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4092826-55AE-4CD4-8F5E-14C8C8BF5CC2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39CCDB1-48CA-48AF-8A70-0623F74A80FF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FD8BB65-E7F4-44EF-91D5-07C0A61F68BF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CD06968-5C37-42A0-8484-E998ECDD4BC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A138686-25D4-4D7C-B3D5-9B88C11F00AE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7ADA251-C8CC-4D40-AD00-1CEDB9772879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12876BA-764E-46A6-B306-BBF23C260E08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C11963-5060-4AD4-877A-804CA34495EC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F05E2C9-E903-4321-8B4E-BB9EC567E5F1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DD1AB67-4F39-46DC-BFBB-3554C3ADFFA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A777FE8-67B6-4446-A622-0504D36EF510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9F61DB0-1FB1-47E7-B2DC-DF62A8C7E414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BD9E5CE-F692-4C91-805D-5B0C241DAA94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3E50E08-D777-4D1D-8C46-C514D60030EE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EA320E-2F65-415D-A80B-30B782C5E8D6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7E9A5D-042D-45E4-9C64-C3A5DAD1558C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5D5C285-17FC-4789-B5E3-3021C4E076C4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B9285DC-F177-4DEC-8BF9-18C66B9CAAEF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7FA7D1-C2EC-4529-8012-1CC485569586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F837FEA-4A0C-4F48-93B8-86D0BE05B41E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F27668-8DBB-4528-8588-681DEF1C1D4C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78C2D0-FC01-48DF-AF75-79DAD68771AC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5E3C960-2621-4A52-AFF1-808230166D5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E1A1BF6-AC0F-47C8-9705-0B7D1530E2A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F121C31-8A5C-4ED5-9802-7D8E067EC6B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66D81D-0A81-4982-9090-9FC870D8EE08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A0F5791-D358-4AAD-96D0-F969D62FE406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9AA270-F2EA-41B0-B7A5-68DDC723C4B7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E2761F0-6236-4EB3-B145-17594F5DC8FC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629C1CE-9BE6-41B8-8C3C-B188829E4A5E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80EBA54-36D7-49B2-9895-4BCF9AB7E379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AD40682-E0D5-4322-876F-5E0AA708AA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CEF646C-2CB3-44EF-A436-3F3D11F5E1C4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921796E-4484-481D-B83D-162A5DA64EBA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AAAE72A-217A-4E02-8E53-2D16B426DD64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C493338-E80F-4D3C-BF33-43AA610BC4D3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07CBF0D-E867-42B4-BCBE-5E7ACF736BAF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026515A6-D711-4528-AB20-0CFDA0E83F5F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BE0BC01-68BC-484C-9291-38801E904E46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69896CB-6427-406F-B950-37837311833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4B607DC-0678-4453-BC7E-2B09F7FB358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572788A-FA2C-4CA7-B6C8-06A15553FEC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3CA9FE0-4560-4CC6-99B7-397DFD1FE12D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B6B936-899F-47AF-902D-D1EE51729754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111A58-DA19-4C1A-B6B6-F0074CC194D2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A730DE1-025A-48D0-B59F-F900D57CFB3C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DE925E-40ED-4A34-99AE-8ED5E4496574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52BE125-7F13-4EE3-87A0-5F1C2CCD63D4}"/>
              </a:ext>
            </a:extLst>
          </p:cNvPr>
          <p:cNvSpPr/>
          <p:nvPr/>
        </p:nvSpPr>
        <p:spPr>
          <a:xfrm>
            <a:off x="-770457" y="148098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8376D1-A620-4D6A-B76D-70057338BFCF}"/>
              </a:ext>
            </a:extLst>
          </p:cNvPr>
          <p:cNvSpPr/>
          <p:nvPr/>
        </p:nvSpPr>
        <p:spPr>
          <a:xfrm>
            <a:off x="152025" y="1490266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F22C6F2-4ACA-4F5F-8C52-5D244FD08A38}"/>
              </a:ext>
            </a:extLst>
          </p:cNvPr>
          <p:cNvSpPr/>
          <p:nvPr/>
        </p:nvSpPr>
        <p:spPr>
          <a:xfrm>
            <a:off x="-770457" y="2575771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7BDCF26-4678-49B3-AF18-2AC83491254F}"/>
              </a:ext>
            </a:extLst>
          </p:cNvPr>
          <p:cNvSpPr/>
          <p:nvPr/>
        </p:nvSpPr>
        <p:spPr>
          <a:xfrm>
            <a:off x="152025" y="25902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85934C20-9390-487E-89B1-68DEA7AF772A}"/>
              </a:ext>
            </a:extLst>
          </p:cNvPr>
          <p:cNvGrpSpPr/>
          <p:nvPr/>
        </p:nvGrpSpPr>
        <p:grpSpPr>
          <a:xfrm>
            <a:off x="455383" y="5606685"/>
            <a:ext cx="4815825" cy="1212600"/>
            <a:chOff x="315805" y="3916876"/>
            <a:chExt cx="9631650" cy="242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8658D4C-44C8-4A61-BF5D-0486E12FB5BF}"/>
                </a:ext>
              </a:extLst>
            </p:cNvPr>
            <p:cNvSpPr/>
            <p:nvPr/>
          </p:nvSpPr>
          <p:spPr>
            <a:xfrm>
              <a:off x="315805" y="3916876"/>
              <a:ext cx="9631650" cy="242520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9694AA0-8C22-4492-B547-925D2F946669}"/>
                </a:ext>
              </a:extLst>
            </p:cNvPr>
            <p:cNvSpPr/>
            <p:nvPr/>
          </p:nvSpPr>
          <p:spPr>
            <a:xfrm>
              <a:off x="407245" y="4002220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69E1151-3B50-4C13-AD77-7A4A5802DEF1}"/>
                </a:ext>
              </a:extLst>
            </p:cNvPr>
            <p:cNvSpPr/>
            <p:nvPr/>
          </p:nvSpPr>
          <p:spPr>
            <a:xfrm>
              <a:off x="516943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CAFE41D-6F1E-4DDA-864B-E01C3B6ABE6A}"/>
                </a:ext>
              </a:extLst>
            </p:cNvPr>
            <p:cNvSpPr/>
            <p:nvPr/>
          </p:nvSpPr>
          <p:spPr>
            <a:xfrm>
              <a:off x="5137711" y="4098678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06933F4-9783-41CE-A3B4-260E5CB4280C}"/>
                </a:ext>
              </a:extLst>
            </p:cNvPr>
            <p:cNvSpPr/>
            <p:nvPr/>
          </p:nvSpPr>
          <p:spPr>
            <a:xfrm>
              <a:off x="636795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599B-C9FE-439E-A4D5-BCA4B7583CB7}"/>
                </a:ext>
              </a:extLst>
            </p:cNvPr>
            <p:cNvSpPr/>
            <p:nvPr/>
          </p:nvSpPr>
          <p:spPr>
            <a:xfrm>
              <a:off x="2827327" y="4195135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34DD71A-B165-48B4-A06B-8073BDFD13EC}"/>
                </a:ext>
              </a:extLst>
            </p:cNvPr>
            <p:cNvSpPr/>
            <p:nvPr/>
          </p:nvSpPr>
          <p:spPr>
            <a:xfrm>
              <a:off x="722195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9605AAC-517A-484A-8E74-5212A4FE754B}"/>
                </a:ext>
              </a:extLst>
            </p:cNvPr>
            <p:cNvSpPr/>
            <p:nvPr/>
          </p:nvSpPr>
          <p:spPr>
            <a:xfrm>
              <a:off x="1732496" y="4286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C519DC0-EF6F-4DFA-A9FC-04CB463EE606}"/>
                </a:ext>
              </a:extLst>
            </p:cNvPr>
            <p:cNvSpPr/>
            <p:nvPr/>
          </p:nvSpPr>
          <p:spPr>
            <a:xfrm>
              <a:off x="803078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4966DD69-403C-42EB-B493-AA7ABB020EB9}"/>
                </a:ext>
              </a:extLst>
            </p:cNvPr>
            <p:cNvSpPr/>
            <p:nvPr/>
          </p:nvSpPr>
          <p:spPr>
            <a:xfrm>
              <a:off x="1224079" y="4359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D48C29F-D875-4A07-B39F-FD7AF894F7D3}"/>
                </a:ext>
              </a:extLst>
            </p:cNvPr>
            <p:cNvSpPr/>
            <p:nvPr/>
          </p:nvSpPr>
          <p:spPr>
            <a:xfrm>
              <a:off x="1816136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2DC6481-06B0-41B4-8A8D-E9A60D8AABFB}"/>
                </a:ext>
              </a:extLst>
            </p:cNvPr>
            <p:cNvSpPr/>
            <p:nvPr/>
          </p:nvSpPr>
          <p:spPr>
            <a:xfrm>
              <a:off x="2237137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0C8F9DCA-B7DE-4667-8A5C-974009950BD3}"/>
                </a:ext>
              </a:extLst>
            </p:cNvPr>
            <p:cNvSpPr/>
            <p:nvPr/>
          </p:nvSpPr>
          <p:spPr>
            <a:xfrm>
              <a:off x="2891229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8D8503F-0919-411F-9E02-D423AC882F75}"/>
                </a:ext>
              </a:extLst>
            </p:cNvPr>
            <p:cNvSpPr/>
            <p:nvPr/>
          </p:nvSpPr>
          <p:spPr>
            <a:xfrm>
              <a:off x="3901530" y="4284511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799CA06-33E8-40DD-B40D-B85997794464}"/>
                </a:ext>
              </a:extLst>
            </p:cNvPr>
            <p:cNvSpPr/>
            <p:nvPr/>
          </p:nvSpPr>
          <p:spPr>
            <a:xfrm>
              <a:off x="2972112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AC7F5CC-5DA6-4AA2-99D7-75ACDE5BF743}"/>
                </a:ext>
              </a:extLst>
            </p:cNvPr>
            <p:cNvSpPr/>
            <p:nvPr/>
          </p:nvSpPr>
          <p:spPr>
            <a:xfrm>
              <a:off x="3393113" y="4357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29FF57B-2834-4833-A18B-5D9F34E3C1B3}"/>
                </a:ext>
              </a:extLst>
            </p:cNvPr>
            <p:cNvSpPr/>
            <p:nvPr/>
          </p:nvSpPr>
          <p:spPr>
            <a:xfrm>
              <a:off x="3985170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75FC08C-0BC2-4C03-95A9-BAF88B7B4B20}"/>
                </a:ext>
              </a:extLst>
            </p:cNvPr>
            <p:cNvSpPr/>
            <p:nvPr/>
          </p:nvSpPr>
          <p:spPr>
            <a:xfrm>
              <a:off x="4406171" y="4355599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61F9A25-8E88-4DDD-82E6-F87A58426664}"/>
                </a:ext>
              </a:extLst>
            </p:cNvPr>
            <p:cNvSpPr/>
            <p:nvPr/>
          </p:nvSpPr>
          <p:spPr>
            <a:xfrm>
              <a:off x="5257563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0541309-DB8D-4BD8-9104-4DEE1DEDCCDD}"/>
                </a:ext>
              </a:extLst>
            </p:cNvPr>
            <p:cNvSpPr/>
            <p:nvPr/>
          </p:nvSpPr>
          <p:spPr>
            <a:xfrm>
              <a:off x="7448095" y="420319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4C8C20B-16CA-4C49-A50A-34DA558764FC}"/>
                </a:ext>
              </a:extLst>
            </p:cNvPr>
            <p:cNvSpPr/>
            <p:nvPr/>
          </p:nvSpPr>
          <p:spPr>
            <a:xfrm>
              <a:off x="5342963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0D3E749-A689-439D-BDED-79372F16E8C2}"/>
                </a:ext>
              </a:extLst>
            </p:cNvPr>
            <p:cNvSpPr/>
            <p:nvPr/>
          </p:nvSpPr>
          <p:spPr>
            <a:xfrm>
              <a:off x="6353264" y="429463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E26FF0F-3D40-4D19-8F39-11D4EECAFC42}"/>
                </a:ext>
              </a:extLst>
            </p:cNvPr>
            <p:cNvSpPr/>
            <p:nvPr/>
          </p:nvSpPr>
          <p:spPr>
            <a:xfrm>
              <a:off x="5423846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1A63A5D-2378-45C0-9470-FBE60F62D049}"/>
                </a:ext>
              </a:extLst>
            </p:cNvPr>
            <p:cNvSpPr/>
            <p:nvPr/>
          </p:nvSpPr>
          <p:spPr>
            <a:xfrm>
              <a:off x="5844847" y="436779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B6E5ABF-DF41-446D-94E7-DEDDA9AD0674}"/>
                </a:ext>
              </a:extLst>
            </p:cNvPr>
            <p:cNvSpPr/>
            <p:nvPr/>
          </p:nvSpPr>
          <p:spPr>
            <a:xfrm>
              <a:off x="6436904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868F0F2-B8DE-4CB4-825B-FD968CF3455D}"/>
                </a:ext>
              </a:extLst>
            </p:cNvPr>
            <p:cNvSpPr/>
            <p:nvPr/>
          </p:nvSpPr>
          <p:spPr>
            <a:xfrm>
              <a:off x="6857905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FACF0E-4FD8-46AE-9631-EF68ACBAC209}"/>
                </a:ext>
              </a:extLst>
            </p:cNvPr>
            <p:cNvSpPr/>
            <p:nvPr/>
          </p:nvSpPr>
          <p:spPr>
            <a:xfrm>
              <a:off x="7511997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C8E70A3-5F17-4522-BCE2-3FE31650FDD0}"/>
                </a:ext>
              </a:extLst>
            </p:cNvPr>
            <p:cNvSpPr/>
            <p:nvPr/>
          </p:nvSpPr>
          <p:spPr>
            <a:xfrm>
              <a:off x="8522298" y="429257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759C141-C695-4B1F-88AB-57B4D72B0A6A}"/>
                </a:ext>
              </a:extLst>
            </p:cNvPr>
            <p:cNvSpPr/>
            <p:nvPr/>
          </p:nvSpPr>
          <p:spPr>
            <a:xfrm>
              <a:off x="7592880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7D31D0-F8C4-4B73-859A-A8400F974C88}"/>
                </a:ext>
              </a:extLst>
            </p:cNvPr>
            <p:cNvSpPr/>
            <p:nvPr/>
          </p:nvSpPr>
          <p:spPr>
            <a:xfrm>
              <a:off x="8013881" y="436572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2D0F4B7E-6857-4399-9128-8DA0293F4643}"/>
                </a:ext>
              </a:extLst>
            </p:cNvPr>
            <p:cNvSpPr/>
            <p:nvPr/>
          </p:nvSpPr>
          <p:spPr>
            <a:xfrm>
              <a:off x="8605938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4D8FB23-EE21-4D56-84A7-4EC39FA3A801}"/>
                </a:ext>
              </a:extLst>
            </p:cNvPr>
            <p:cNvSpPr/>
            <p:nvPr/>
          </p:nvSpPr>
          <p:spPr>
            <a:xfrm>
              <a:off x="9026939" y="436366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963C08A-58DB-41DC-A97F-204A1A713523}"/>
                </a:ext>
              </a:extLst>
            </p:cNvPr>
            <p:cNvSpPr/>
            <p:nvPr/>
          </p:nvSpPr>
          <p:spPr>
            <a:xfrm>
              <a:off x="407245" y="5160054"/>
              <a:ext cx="9442674" cy="10992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DD255A0-CB4B-407D-9791-B0456F11D5A0}"/>
                </a:ext>
              </a:extLst>
            </p:cNvPr>
            <p:cNvSpPr/>
            <p:nvPr/>
          </p:nvSpPr>
          <p:spPr>
            <a:xfrm>
              <a:off x="516943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24E6C91-AAEA-4499-A6E4-CF72F2CB7059}"/>
                </a:ext>
              </a:extLst>
            </p:cNvPr>
            <p:cNvSpPr/>
            <p:nvPr/>
          </p:nvSpPr>
          <p:spPr>
            <a:xfrm>
              <a:off x="5137711" y="5256512"/>
              <a:ext cx="4620768" cy="9174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81ECC713-6A2B-4BBF-BF61-A8093A2F7F24}"/>
                </a:ext>
              </a:extLst>
            </p:cNvPr>
            <p:cNvSpPr/>
            <p:nvPr/>
          </p:nvSpPr>
          <p:spPr>
            <a:xfrm>
              <a:off x="636795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7D8A709-7D72-4151-AB3C-2BF0B98B4A24}"/>
                </a:ext>
              </a:extLst>
            </p:cNvPr>
            <p:cNvSpPr/>
            <p:nvPr/>
          </p:nvSpPr>
          <p:spPr>
            <a:xfrm>
              <a:off x="2827327" y="5352969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538612AF-0B93-46EE-BED7-59978F9CFB05}"/>
                </a:ext>
              </a:extLst>
            </p:cNvPr>
            <p:cNvSpPr/>
            <p:nvPr/>
          </p:nvSpPr>
          <p:spPr>
            <a:xfrm>
              <a:off x="722195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144640-A051-42C9-B866-86ADB9FD6F9F}"/>
                </a:ext>
              </a:extLst>
            </p:cNvPr>
            <p:cNvSpPr/>
            <p:nvPr/>
          </p:nvSpPr>
          <p:spPr>
            <a:xfrm>
              <a:off x="1732496" y="5444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AE89644-FDFF-4E88-995C-81EDC7614F3E}"/>
                </a:ext>
              </a:extLst>
            </p:cNvPr>
            <p:cNvSpPr/>
            <p:nvPr/>
          </p:nvSpPr>
          <p:spPr>
            <a:xfrm>
              <a:off x="803078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8BFAA919-E574-4B49-9C1F-CE2459BCC337}"/>
                </a:ext>
              </a:extLst>
            </p:cNvPr>
            <p:cNvSpPr/>
            <p:nvPr/>
          </p:nvSpPr>
          <p:spPr>
            <a:xfrm>
              <a:off x="1224079" y="5517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B63CA24-8883-4C60-A731-7A8E4AFCC49E}"/>
                </a:ext>
              </a:extLst>
            </p:cNvPr>
            <p:cNvSpPr/>
            <p:nvPr/>
          </p:nvSpPr>
          <p:spPr>
            <a:xfrm>
              <a:off x="1816136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D4CEC2E-2D9B-40D6-B493-BDB16E4D1B0D}"/>
                </a:ext>
              </a:extLst>
            </p:cNvPr>
            <p:cNvSpPr/>
            <p:nvPr/>
          </p:nvSpPr>
          <p:spPr>
            <a:xfrm>
              <a:off x="2237137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9851B37-DCB6-43A2-BE1E-4DAB6FBF7795}"/>
                </a:ext>
              </a:extLst>
            </p:cNvPr>
            <p:cNvSpPr/>
            <p:nvPr/>
          </p:nvSpPr>
          <p:spPr>
            <a:xfrm>
              <a:off x="2891229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FD07AA39-7018-4203-BA0D-F525E700A146}"/>
                </a:ext>
              </a:extLst>
            </p:cNvPr>
            <p:cNvSpPr/>
            <p:nvPr/>
          </p:nvSpPr>
          <p:spPr>
            <a:xfrm>
              <a:off x="3901530" y="5442345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A72C13D-4215-4CC7-91F6-D009D08F71D6}"/>
                </a:ext>
              </a:extLst>
            </p:cNvPr>
            <p:cNvSpPr/>
            <p:nvPr/>
          </p:nvSpPr>
          <p:spPr>
            <a:xfrm>
              <a:off x="2972112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E1498EE-8B66-414A-8586-1D487F60D0E5}"/>
                </a:ext>
              </a:extLst>
            </p:cNvPr>
            <p:cNvSpPr/>
            <p:nvPr/>
          </p:nvSpPr>
          <p:spPr>
            <a:xfrm>
              <a:off x="3393113" y="5515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24B046-D9C7-40E7-A2E9-48D189E18231}"/>
                </a:ext>
              </a:extLst>
            </p:cNvPr>
            <p:cNvSpPr/>
            <p:nvPr/>
          </p:nvSpPr>
          <p:spPr>
            <a:xfrm>
              <a:off x="3985170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1146A68-79CA-47B0-8CE9-A2EE2179E0DD}"/>
                </a:ext>
              </a:extLst>
            </p:cNvPr>
            <p:cNvSpPr/>
            <p:nvPr/>
          </p:nvSpPr>
          <p:spPr>
            <a:xfrm>
              <a:off x="4406171" y="5513433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BF8DF49-E1F4-4A06-AA9D-0F5C45F02139}"/>
                </a:ext>
              </a:extLst>
            </p:cNvPr>
            <p:cNvSpPr/>
            <p:nvPr/>
          </p:nvSpPr>
          <p:spPr>
            <a:xfrm>
              <a:off x="5257563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7A5957-F8FF-4C99-9E82-AD682D633001}"/>
                </a:ext>
              </a:extLst>
            </p:cNvPr>
            <p:cNvSpPr/>
            <p:nvPr/>
          </p:nvSpPr>
          <p:spPr>
            <a:xfrm>
              <a:off x="7448095" y="5361033"/>
              <a:ext cx="2191402" cy="7295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7824D92-5CBC-4FBA-8940-3F97108CF536}"/>
                </a:ext>
              </a:extLst>
            </p:cNvPr>
            <p:cNvSpPr/>
            <p:nvPr/>
          </p:nvSpPr>
          <p:spPr>
            <a:xfrm>
              <a:off x="5342963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F79DAC6-1524-49E8-8DEA-349F506BE241}"/>
                </a:ext>
              </a:extLst>
            </p:cNvPr>
            <p:cNvSpPr/>
            <p:nvPr/>
          </p:nvSpPr>
          <p:spPr>
            <a:xfrm>
              <a:off x="6353264" y="5452473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A4AEACF-3E2F-48E1-9E65-B18A8652A6FC}"/>
                </a:ext>
              </a:extLst>
            </p:cNvPr>
            <p:cNvSpPr/>
            <p:nvPr/>
          </p:nvSpPr>
          <p:spPr>
            <a:xfrm>
              <a:off x="5423846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59B6DEA-944B-49F9-B8A9-F8BF30E54EBF}"/>
                </a:ext>
              </a:extLst>
            </p:cNvPr>
            <p:cNvSpPr/>
            <p:nvPr/>
          </p:nvSpPr>
          <p:spPr>
            <a:xfrm>
              <a:off x="5844847" y="5525625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9E965A96-BF4F-480E-A985-DB0FE414C50B}"/>
                </a:ext>
              </a:extLst>
            </p:cNvPr>
            <p:cNvSpPr/>
            <p:nvPr/>
          </p:nvSpPr>
          <p:spPr>
            <a:xfrm>
              <a:off x="6436904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75F530B-3723-41E2-9D5D-4E8A9052FBB4}"/>
                </a:ext>
              </a:extLst>
            </p:cNvPr>
            <p:cNvSpPr/>
            <p:nvPr/>
          </p:nvSpPr>
          <p:spPr>
            <a:xfrm>
              <a:off x="6857905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28AAC9D-745F-48EB-A73F-724B7D902460}"/>
                </a:ext>
              </a:extLst>
            </p:cNvPr>
            <p:cNvSpPr/>
            <p:nvPr/>
          </p:nvSpPr>
          <p:spPr>
            <a:xfrm>
              <a:off x="7511997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7EA4B5D-034D-475A-9971-2C238949BEDA}"/>
                </a:ext>
              </a:extLst>
            </p:cNvPr>
            <p:cNvSpPr/>
            <p:nvPr/>
          </p:nvSpPr>
          <p:spPr>
            <a:xfrm>
              <a:off x="8522298" y="5450409"/>
              <a:ext cx="1013948" cy="56495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2866D64-2C4C-4277-8C7A-7CF182D6E3B1}"/>
                </a:ext>
              </a:extLst>
            </p:cNvPr>
            <p:cNvSpPr/>
            <p:nvPr/>
          </p:nvSpPr>
          <p:spPr>
            <a:xfrm>
              <a:off x="7592880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C2AE9E92-4FDC-4EFC-90BE-A9F42280C7AF}"/>
                </a:ext>
              </a:extLst>
            </p:cNvPr>
            <p:cNvSpPr/>
            <p:nvPr/>
          </p:nvSpPr>
          <p:spPr>
            <a:xfrm>
              <a:off x="8013881" y="5523561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A5AF539-4FFE-4EFA-BF22-4D8F3442DD4B}"/>
                </a:ext>
              </a:extLst>
            </p:cNvPr>
            <p:cNvSpPr/>
            <p:nvPr/>
          </p:nvSpPr>
          <p:spPr>
            <a:xfrm>
              <a:off x="8605938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0BA4EFA-F172-4B2C-ACF8-D51B8108C5A0}"/>
                </a:ext>
              </a:extLst>
            </p:cNvPr>
            <p:cNvSpPr/>
            <p:nvPr/>
          </p:nvSpPr>
          <p:spPr>
            <a:xfrm>
              <a:off x="9026939" y="5521497"/>
              <a:ext cx="421001" cy="42475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23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AFC520-4447-41E1-B0B2-B23826D8A644}"/>
              </a:ext>
            </a:extLst>
          </p:cNvPr>
          <p:cNvSpPr txBox="1"/>
          <p:nvPr/>
        </p:nvSpPr>
        <p:spPr>
          <a:xfrm>
            <a:off x="1007186" y="262313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2, 2, 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(2, 2, 2,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2, 2)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C383C7D-9B9A-403D-A14C-04B6ED0CF6DB}"/>
              </a:ext>
            </a:extLst>
          </p:cNvPr>
          <p:cNvSpPr/>
          <p:nvPr/>
        </p:nvSpPr>
        <p:spPr>
          <a:xfrm>
            <a:off x="5436977" y="2623138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7CADA45-D77E-46D8-98AE-82251D6C71FD}"/>
              </a:ext>
            </a:extLst>
          </p:cNvPr>
          <p:cNvSpPr/>
          <p:nvPr/>
        </p:nvSpPr>
        <p:spPr>
          <a:xfrm>
            <a:off x="4164764" y="327221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77A952A0-B660-4CF6-B6E0-14CA1CB0449F}"/>
              </a:ext>
            </a:extLst>
          </p:cNvPr>
          <p:cNvCxnSpPr>
            <a:stCxn id="144" idx="2"/>
            <a:endCxn id="145" idx="0"/>
          </p:cNvCxnSpPr>
          <p:nvPr/>
        </p:nvCxnSpPr>
        <p:spPr>
          <a:xfrm flipH="1">
            <a:off x="4577823" y="3023248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E7EB6E9-307F-4961-A1B8-2356268D383A}"/>
              </a:ext>
            </a:extLst>
          </p:cNvPr>
          <p:cNvSpPr/>
          <p:nvPr/>
        </p:nvSpPr>
        <p:spPr>
          <a:xfrm>
            <a:off x="4255378" y="262313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0B770F0-6D71-4923-A633-EE14C4223284}"/>
              </a:ext>
            </a:extLst>
          </p:cNvPr>
          <p:cNvSpPr/>
          <p:nvPr/>
        </p:nvSpPr>
        <p:spPr>
          <a:xfrm>
            <a:off x="5094134" y="3269308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663E31-A060-4517-BB60-5B350A698F9F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4794552" y="3023248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6CA5C15-8FD8-4378-A69B-27E95232BAD8}"/>
              </a:ext>
            </a:extLst>
          </p:cNvPr>
          <p:cNvSpPr/>
          <p:nvPr/>
        </p:nvSpPr>
        <p:spPr>
          <a:xfrm>
            <a:off x="4991000" y="4620998"/>
            <a:ext cx="411250" cy="48821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04F28-F555-43EC-9B0B-C3C39C9B097F}"/>
              </a:ext>
            </a:extLst>
          </p:cNvPr>
          <p:cNvSpPr txBox="1"/>
          <p:nvPr/>
        </p:nvSpPr>
        <p:spPr>
          <a:xfrm>
            <a:off x="4192559" y="494691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reshape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3C4D7-FEBE-4C7C-8A2F-7A212EBC7028}"/>
              </a:ext>
            </a:extLst>
          </p:cNvPr>
          <p:cNvGrpSpPr/>
          <p:nvPr/>
        </p:nvGrpSpPr>
        <p:grpSpPr>
          <a:xfrm>
            <a:off x="-1444961" y="3912246"/>
            <a:ext cx="5485888" cy="1407847"/>
            <a:chOff x="-1444961" y="3912246"/>
            <a:chExt cx="9631650" cy="247177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2EE7B0C-0CA9-4D63-9FF1-3D420A450A7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4A76CA3C-065E-4560-B16B-FD2D8A2E0E36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AC87AA-0FBC-47C7-91F1-E53F286F7B7E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6ACB01-3AEB-4202-BFEF-12D3E4F9F903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2CDD8D-B568-4844-84CB-7DCE0C1CBE38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3613E5-0DA0-4B82-9C68-B835B2E810D4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6DBA96E-5C4C-4E07-A091-8E6E215A34F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CDFA3A-B1FC-4936-8C54-7196738AFDF8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400D41E-9B4D-4EB1-804A-05A667E2DFFA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62699D7-84D9-4996-AECF-F8F428D7E64F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2B8FD4D-AB91-4DB0-BE52-92160DC7A264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3B5A95-2196-43F8-A940-B3136E49448E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FE4EAC2-7C3E-4128-BE2F-B8A7A19C3E67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0460CAF-8698-4397-AE1C-68AFA21D48F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A94FF08-18B0-4D26-814A-9193FED29E1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F4488AB-9A5B-4A84-99D6-0297B798B1BB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C53909-1C52-46B2-B11E-A287D4C980B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62AF139-1A86-472F-BFD2-8753D7CF7CBA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9FED7E2-5C15-4246-9E00-912A006BC68A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71B652-397A-4FCF-BF2D-AC4E05CBEC9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C2FA757-293C-4666-949C-4C4D836B5401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18F09FE-10B4-4F93-A20B-B78FCE204D75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56B55-DECC-4D0C-84F1-37C7EFC442B2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2888749-DE22-40E8-905F-4EE223FB4494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CFAF44-5B34-464F-A120-D3F15F9D6E48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E195ACB-ECC2-4BBC-A361-D88A7E913E04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1E7DCA-BA21-4A8B-9535-65D2EBD6163A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7D1A423-BDB7-4A95-A549-EDCF3FA696BE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7730F80-1FDF-46CB-9753-B73DD8B906A9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36427C9-38EA-415F-BC24-65F8BB78412B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1B9859C-199A-4EF2-AAAC-D69B84C684CE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D314CCF-D17A-487E-BA02-70A2BCFE5AB7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8B0B0A-17F9-4ACD-A653-B4B12F0615C7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7365CF1-A79B-4539-A642-F319FE55622C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BCC5FBB-D2B4-4607-9FA1-053D8EB4E2AF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CCDC9FD-BF45-448D-94A2-7F127C3E9367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D1B1B5F2-6F13-4D2E-94D1-6DE891D9E6C4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2ADB9F24-6396-484F-9544-8E4BB5569C1D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2E6D84CA-0FB3-4B28-8A2D-7B597797F605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6FE7A0C9-AA4B-4C70-88EA-27260F1BC1E4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6C5CC41-D07E-44D9-A9EB-EAB6742FC6B4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C7B6A59-B09E-43F4-A7E0-763E687B19B3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91D7E941-1450-4A41-8C8C-4A77A4678BC9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1EDE0F31-8537-4B5C-BDC6-A9AB6261D6D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307E68A6-E281-4213-8EE2-61608974F754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277A738-F294-4D31-96A8-D2354725E3A9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EA972AD4-4A16-4BA8-8D06-6E6F9DB8588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9F97CD70-EA29-4F9C-B260-A83D15094A8D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5EA352-BABE-41F1-92B9-DA5E9062CF86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838BC53E-3A3F-47E2-A765-8BC09C40931E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D06CE760-70CC-463A-8315-D5FE35874A65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5DC6875-5347-40EB-AF3F-79AE3895FD76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9EBA1A73-FE21-4052-86F6-4EB5DBF6200F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18007F57-D179-4EE0-9DDB-5E3EB14924F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4CBE706E-4860-46E1-989B-BCA49FD8045C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83C7B99C-C49B-4C94-8AB8-CB1F6BA35A9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482A771-8A7D-4930-89A5-123B55214FC7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BCDC15D9-F1BE-4350-ABF6-98E8797E9F27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F2842B9E-52EF-4ABE-99BF-120BBB6E3F8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09274E9-F9C7-49FF-98DE-7C48F0C4E061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658103-ED18-4FB0-A0CF-FBE0EBA7F1A2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70F26A9B-B5B7-4710-A2A1-25B3A908079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3F27AD0B-E23E-4A49-AAC6-8799BD85864A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8AA1203E-4B09-44DB-8DC1-1F46014A9116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1C957114-D23D-4764-B948-44F955D2562B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0FB5D4-5501-4CB0-9144-299BDFE2BD3A}"/>
              </a:ext>
            </a:extLst>
          </p:cNvPr>
          <p:cNvGrpSpPr/>
          <p:nvPr/>
        </p:nvGrpSpPr>
        <p:grpSpPr>
          <a:xfrm>
            <a:off x="5635184" y="4179526"/>
            <a:ext cx="2669917" cy="1295337"/>
            <a:chOff x="5635184" y="4179526"/>
            <a:chExt cx="3298752" cy="160042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D0AF0A-B807-49A8-812B-A2EB7D0D8769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1AE0D1-7721-47C0-AB0A-0F958D2F479F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D97D99F-6AB5-4A30-A327-01994273C257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D9DC76F-BF35-4A73-BD40-AE8D32CFDF49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728DF3A-8116-4395-A150-473762A67B3C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8E4079F-AD33-4935-8238-EEB7EC1D5F1F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6F01F83-7E87-4484-B201-1147BF6C187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1789DBD0-223D-4D02-9AB2-26CB7636C6EF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B60B960C-11F3-461D-BE22-AF0CBCD6FDED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00ED35E-188E-4FA8-8900-C2DA057D6129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53E67A3-1894-47EA-B7B3-9BEB3415A24E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C24B5AD-6E50-4D77-838C-683F0865A17B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55905BD-5F87-450E-A62C-DAB28EC18199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63D2F05-9F8A-446C-9912-BD1C94872401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40D4F08-4D4D-466C-B694-07CBDF1ECFDA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6F99AB0-73BC-4797-A621-D461EF1B9DA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ED254E3-4D53-4403-B8E4-F365C93D3F3B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9AFEE4D3-8807-4733-8D0C-DE1E8138872D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6958215-132A-43C5-A0FB-46BD68C8E0B5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5484FB76-9B29-4553-BA15-4F5323AA3F0B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7779AC3F-AEA6-4FFE-80E3-F20358C5E380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5B07FB51-5C07-409E-A597-4F8BB9A859A7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D4D1481-19B2-4141-9D34-CA8C8637ADE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9CF40BD-4CFF-4EBB-A619-20C95AE8B593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05987792-C5B9-40E2-9EE5-BE2D73F2E66E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A761BBF-EE04-4741-9870-660DFAE74B55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013AC178-0C3C-4FE7-9719-CA60779FAD1F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006E2C31-1B1B-4B85-9CDB-4CEB84499BA6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9A251CB-2F4A-4A45-8F81-76F27D6881E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BD27A3F-1B07-44D0-8534-4629CEC1979E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CA142CE3-F14B-4578-B34A-96B3338CD1DF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C4E7EC6D-1439-4098-935D-3CE9DEE565E5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D5A927-24D4-4279-AC9C-0F865378438D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70AFFB84-28F2-4FDF-B255-4C828F3FFB59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8C95B43-7EB2-41EE-81AC-1ABA6D6A8874}"/>
              </a:ext>
            </a:extLst>
          </p:cNvPr>
          <p:cNvSpPr txBox="1"/>
          <p:nvPr/>
        </p:nvSpPr>
        <p:spPr>
          <a:xfrm>
            <a:off x="5506074" y="37297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17E4ADC-53E3-4AF9-9C48-2089AA35554E}"/>
              </a:ext>
            </a:extLst>
          </p:cNvPr>
          <p:cNvSpPr txBox="1"/>
          <p:nvPr/>
        </p:nvSpPr>
        <p:spPr>
          <a:xfrm>
            <a:off x="7220005" y="372972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channel=1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8BBC7180-BEE3-4F1E-B8C5-5CD2264EB01A}"/>
              </a:ext>
            </a:extLst>
          </p:cNvPr>
          <p:cNvGrpSpPr/>
          <p:nvPr/>
        </p:nvGrpSpPr>
        <p:grpSpPr>
          <a:xfrm>
            <a:off x="-1444961" y="5335765"/>
            <a:ext cx="5485888" cy="1407847"/>
            <a:chOff x="-1444961" y="3912246"/>
            <a:chExt cx="9631650" cy="247177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A0623B8-91E1-41A0-A00A-5E644C46E03A}"/>
                </a:ext>
              </a:extLst>
            </p:cNvPr>
            <p:cNvSpPr/>
            <p:nvPr/>
          </p:nvSpPr>
          <p:spPr>
            <a:xfrm>
              <a:off x="-1444961" y="3912246"/>
              <a:ext cx="9631650" cy="247177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989AFF0-561D-4398-A955-B84FAC485F9E}"/>
                </a:ext>
              </a:extLst>
            </p:cNvPr>
            <p:cNvSpPr/>
            <p:nvPr/>
          </p:nvSpPr>
          <p:spPr>
            <a:xfrm>
              <a:off x="-1328494" y="400162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0B49890-9CEE-4AE6-9A49-6A78257D74EA}"/>
                </a:ext>
              </a:extLst>
            </p:cNvPr>
            <p:cNvGrpSpPr/>
            <p:nvPr/>
          </p:nvGrpSpPr>
          <p:grpSpPr>
            <a:xfrm>
              <a:off x="-1249904" y="4101158"/>
              <a:ext cx="9241536" cy="917448"/>
              <a:chOff x="-1033014" y="5998594"/>
              <a:chExt cx="9241536" cy="917448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950C6DE3-A8C8-4DDD-920A-619A65AC12AA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EFEA5ED-E917-4724-8F40-47C98D95CF69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BBAEF2-2758-4441-942A-67FA67DE7FE6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41879DA-5DE7-466A-B55E-661C76C7BDD9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0DBA69E-CFF6-4F22-86AA-C6A22BE249CD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A13F3485-72FD-453F-8CF0-E5136D427DFB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9F9BE13-EEC7-4945-A575-A22554106FE2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6FA429D-9EDC-41FA-ACBC-6CFDD21F6D9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6FBC80-81C4-4A38-8DAB-4C599F5D2BE3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F07550F-8835-4A16-A970-2594EFBBFAA8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AB1CAF8-0846-4697-84D5-655C24B1A266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B060DA25-AB06-4416-8974-3758B67727E8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F428933-BE4E-402B-86CA-08E6062FC916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4EC08B9-97DD-480E-AFAB-8C9F4412437E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EE1EAF31-C68F-41F4-BC77-6754E6E0A798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EC7626-5979-4425-AA1B-8C832E3C47F9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F6FA6C1-CCA3-4477-9B86-1A2699775481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AE3758D-C093-4703-AED6-BFE369B013DD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CB64B74-54EF-40A0-AD24-4311BAEAE80C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0CDD6C57-8550-41E0-A8AE-04FD6B1733F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AEBB5D46-1F07-405A-881F-833C5F396739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DE68476-DB59-4479-9960-560A1BAD625D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BAB2FD8-060B-4DB6-9CA4-031DFF4F307F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B83794-4F8A-4F2B-8DC6-890AA9D23854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1618F796-4C5C-495E-B143-4CB96E8BCB6C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0EDC272A-849F-4521-BEBC-FAA3E688A6D4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5024274-AB37-4452-B747-8E9196088C44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77340E26-C040-4968-A6F0-30A0013EE58B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0991A130-8655-4EFA-9CA2-BFEB05EDCF92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16BC5D1D-9A64-4F88-93B6-27C8A19BC1ED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5B32B61-0CC2-4F5B-AAF8-A83FD3A9AF9F}"/>
                </a:ext>
              </a:extLst>
            </p:cNvPr>
            <p:cNvSpPr/>
            <p:nvPr/>
          </p:nvSpPr>
          <p:spPr>
            <a:xfrm>
              <a:off x="-1328494" y="5183493"/>
              <a:ext cx="9415481" cy="110727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D3197BC-7717-4F96-A4CF-F90A60DE26F4}"/>
                </a:ext>
              </a:extLst>
            </p:cNvPr>
            <p:cNvGrpSpPr/>
            <p:nvPr/>
          </p:nvGrpSpPr>
          <p:grpSpPr>
            <a:xfrm>
              <a:off x="-1249904" y="5283028"/>
              <a:ext cx="9241536" cy="917448"/>
              <a:chOff x="-1033014" y="5998594"/>
              <a:chExt cx="9241536" cy="917448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91EF973-29AF-49AD-B6A1-36E5EA7F3115}"/>
                  </a:ext>
                </a:extLst>
              </p:cNvPr>
              <p:cNvSpPr/>
              <p:nvPr/>
            </p:nvSpPr>
            <p:spPr>
              <a:xfrm>
                <a:off x="-103301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B6AF3F1-5D46-49F8-A54E-97A433EDB453}"/>
                  </a:ext>
                </a:extLst>
              </p:cNvPr>
              <p:cNvSpPr/>
              <p:nvPr/>
            </p:nvSpPr>
            <p:spPr>
              <a:xfrm>
                <a:off x="3587754" y="5998594"/>
                <a:ext cx="4620768" cy="91744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AB4293D-BC74-41C7-9F2B-F40028482CB3}"/>
                  </a:ext>
                </a:extLst>
              </p:cNvPr>
              <p:cNvSpPr/>
              <p:nvPr/>
            </p:nvSpPr>
            <p:spPr>
              <a:xfrm>
                <a:off x="-913162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3FEAF13-E1A2-42D8-9465-37B1D81BA133}"/>
                  </a:ext>
                </a:extLst>
              </p:cNvPr>
              <p:cNvSpPr/>
              <p:nvPr/>
            </p:nvSpPr>
            <p:spPr>
              <a:xfrm>
                <a:off x="1277370" y="6095051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3FB53A5-4D54-4512-B8C7-2E5334639467}"/>
                  </a:ext>
                </a:extLst>
              </p:cNvPr>
              <p:cNvSpPr/>
              <p:nvPr/>
            </p:nvSpPr>
            <p:spPr>
              <a:xfrm>
                <a:off x="-827762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ADFA8BFF-3F8B-4218-B52F-D25CE76D3FC7}"/>
                  </a:ext>
                </a:extLst>
              </p:cNvPr>
              <p:cNvSpPr/>
              <p:nvPr/>
            </p:nvSpPr>
            <p:spPr>
              <a:xfrm>
                <a:off x="182539" y="6186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E2E41FD1-0878-499D-87B3-8704057DA761}"/>
                  </a:ext>
                </a:extLst>
              </p:cNvPr>
              <p:cNvSpPr/>
              <p:nvPr/>
            </p:nvSpPr>
            <p:spPr>
              <a:xfrm>
                <a:off x="-746879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CCB834-B74E-48F3-87F3-74969D195302}"/>
                  </a:ext>
                </a:extLst>
              </p:cNvPr>
              <p:cNvSpPr/>
              <p:nvPr/>
            </p:nvSpPr>
            <p:spPr>
              <a:xfrm>
                <a:off x="-325878" y="6259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E427E26-C982-480A-9705-6B3E68979B57}"/>
                  </a:ext>
                </a:extLst>
              </p:cNvPr>
              <p:cNvSpPr/>
              <p:nvPr/>
            </p:nvSpPr>
            <p:spPr>
              <a:xfrm>
                <a:off x="266179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E75BD99-0403-47F1-8C3F-5A37FAD92A29}"/>
                  </a:ext>
                </a:extLst>
              </p:cNvPr>
              <p:cNvSpPr/>
              <p:nvPr/>
            </p:nvSpPr>
            <p:spPr>
              <a:xfrm>
                <a:off x="687180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704E951-FAC0-4FC3-9036-36E1E47EA8B8}"/>
                  </a:ext>
                </a:extLst>
              </p:cNvPr>
              <p:cNvSpPr/>
              <p:nvPr/>
            </p:nvSpPr>
            <p:spPr>
              <a:xfrm>
                <a:off x="1341272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F7E999A-1471-43A1-85EB-80B797EF0309}"/>
                  </a:ext>
                </a:extLst>
              </p:cNvPr>
              <p:cNvSpPr/>
              <p:nvPr/>
            </p:nvSpPr>
            <p:spPr>
              <a:xfrm>
                <a:off x="2351573" y="6184427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F597EC4-D2B2-44B5-BAB7-9C6CBF5C55A0}"/>
                  </a:ext>
                </a:extLst>
              </p:cNvPr>
              <p:cNvSpPr/>
              <p:nvPr/>
            </p:nvSpPr>
            <p:spPr>
              <a:xfrm>
                <a:off x="1422155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16731283-EAE0-4E02-A400-EAD6492E3C0D}"/>
                  </a:ext>
                </a:extLst>
              </p:cNvPr>
              <p:cNvSpPr/>
              <p:nvPr/>
            </p:nvSpPr>
            <p:spPr>
              <a:xfrm>
                <a:off x="1843156" y="6257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D3D3D21-A7DA-40DD-AACD-664A68A12553}"/>
                  </a:ext>
                </a:extLst>
              </p:cNvPr>
              <p:cNvSpPr/>
              <p:nvPr/>
            </p:nvSpPr>
            <p:spPr>
              <a:xfrm>
                <a:off x="2435213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1876647-6881-48FB-B9C3-2B0F382A7C4F}"/>
                  </a:ext>
                </a:extLst>
              </p:cNvPr>
              <p:cNvSpPr/>
              <p:nvPr/>
            </p:nvSpPr>
            <p:spPr>
              <a:xfrm>
                <a:off x="2856214" y="6255515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ADB1FF0-7AF6-40A0-A4E0-91C673B14820}"/>
                  </a:ext>
                </a:extLst>
              </p:cNvPr>
              <p:cNvSpPr/>
              <p:nvPr/>
            </p:nvSpPr>
            <p:spPr>
              <a:xfrm>
                <a:off x="3707606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C0A6CF6-9AC4-4903-AD5D-48BEA9824A12}"/>
                  </a:ext>
                </a:extLst>
              </p:cNvPr>
              <p:cNvSpPr/>
              <p:nvPr/>
            </p:nvSpPr>
            <p:spPr>
              <a:xfrm>
                <a:off x="5898138" y="6103115"/>
                <a:ext cx="2191402" cy="7295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26C18BDB-B3DD-420A-A085-AC323CDBA7F8}"/>
                  </a:ext>
                </a:extLst>
              </p:cNvPr>
              <p:cNvSpPr/>
              <p:nvPr/>
            </p:nvSpPr>
            <p:spPr>
              <a:xfrm>
                <a:off x="3793006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A1DB5E-E9B3-42B4-A38D-B05716D8648B}"/>
                  </a:ext>
                </a:extLst>
              </p:cNvPr>
              <p:cNvSpPr/>
              <p:nvPr/>
            </p:nvSpPr>
            <p:spPr>
              <a:xfrm>
                <a:off x="4803307" y="6194555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DA01B94-49CA-45AD-BFD0-D33C3D883F57}"/>
                  </a:ext>
                </a:extLst>
              </p:cNvPr>
              <p:cNvSpPr/>
              <p:nvPr/>
            </p:nvSpPr>
            <p:spPr>
              <a:xfrm>
                <a:off x="3873889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1266BC91-9DBA-452D-B68D-797954C6E10B}"/>
                  </a:ext>
                </a:extLst>
              </p:cNvPr>
              <p:cNvSpPr/>
              <p:nvPr/>
            </p:nvSpPr>
            <p:spPr>
              <a:xfrm>
                <a:off x="4294890" y="6267707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5BAD60F-3C13-41E0-941C-C8523FF11E30}"/>
                  </a:ext>
                </a:extLst>
              </p:cNvPr>
              <p:cNvSpPr/>
              <p:nvPr/>
            </p:nvSpPr>
            <p:spPr>
              <a:xfrm>
                <a:off x="4886947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F57413-FB78-449A-9C11-5089385893E6}"/>
                  </a:ext>
                </a:extLst>
              </p:cNvPr>
              <p:cNvSpPr/>
              <p:nvPr/>
            </p:nvSpPr>
            <p:spPr>
              <a:xfrm>
                <a:off x="5307948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A20341B2-0E68-4ACA-8376-CD22AD65A400}"/>
                  </a:ext>
                </a:extLst>
              </p:cNvPr>
              <p:cNvSpPr/>
              <p:nvPr/>
            </p:nvSpPr>
            <p:spPr>
              <a:xfrm>
                <a:off x="5962040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FFF5BD9-5547-4D04-9429-CEE5BAC8FAB0}"/>
                  </a:ext>
                </a:extLst>
              </p:cNvPr>
              <p:cNvSpPr/>
              <p:nvPr/>
            </p:nvSpPr>
            <p:spPr>
              <a:xfrm>
                <a:off x="6972341" y="6192491"/>
                <a:ext cx="1013948" cy="56495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5C46DBEC-5379-4062-84C0-BD57EF364A38}"/>
                  </a:ext>
                </a:extLst>
              </p:cNvPr>
              <p:cNvSpPr/>
              <p:nvPr/>
            </p:nvSpPr>
            <p:spPr>
              <a:xfrm>
                <a:off x="6042923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68F9D4C-FB8F-4BBB-B31D-7F8C29CE3FE4}"/>
                  </a:ext>
                </a:extLst>
              </p:cNvPr>
              <p:cNvSpPr/>
              <p:nvPr/>
            </p:nvSpPr>
            <p:spPr>
              <a:xfrm>
                <a:off x="6463924" y="6265643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3D7BC12-AB58-414B-BB86-86ADE21EB585}"/>
                  </a:ext>
                </a:extLst>
              </p:cNvPr>
              <p:cNvSpPr/>
              <p:nvPr/>
            </p:nvSpPr>
            <p:spPr>
              <a:xfrm>
                <a:off x="7055981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C1C4575-8734-4A53-AB9B-CEE954E8F981}"/>
                  </a:ext>
                </a:extLst>
              </p:cNvPr>
              <p:cNvSpPr/>
              <p:nvPr/>
            </p:nvSpPr>
            <p:spPr>
              <a:xfrm>
                <a:off x="7476982" y="6263579"/>
                <a:ext cx="421001" cy="42475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AAD3EDB0-6B3B-4A3E-8FF4-5630551EF39F}"/>
              </a:ext>
            </a:extLst>
          </p:cNvPr>
          <p:cNvGrpSpPr/>
          <p:nvPr/>
        </p:nvGrpSpPr>
        <p:grpSpPr>
          <a:xfrm>
            <a:off x="124297" y="1454225"/>
            <a:ext cx="859536" cy="859536"/>
            <a:chOff x="914400" y="1402080"/>
            <a:chExt cx="859536" cy="859536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DBC2969-DC29-4866-BA23-754D9413029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79B8F5-D4A3-4DEE-9160-B4D0F297A88D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79FB95E-1FFA-40EF-977A-8EC37848C205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F4260F9C-EF5A-4D27-9926-6EEFECE04DB3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F39A0461-5937-4D73-96F5-1D478BA6770B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C63987B-EEE0-446D-80B9-DAEB3D457A70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138A032-F7C6-40C6-9FC2-3A6D8BF7D995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67A1B24F-2D27-48F7-A200-DA1FB6EC0730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1CC2944-DB8F-4F7A-8419-5579D714727E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940A5F04-F08E-418D-9C71-D80B93C33740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0E52142-7E92-490D-BB9D-EEEA1A9843BB}"/>
              </a:ext>
            </a:extLst>
          </p:cNvPr>
          <p:cNvSpPr txBox="1"/>
          <p:nvPr/>
        </p:nvSpPr>
        <p:spPr>
          <a:xfrm>
            <a:off x="501571" y="7257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9ADA1B1-CA84-42F3-9F05-45B5C2B8B341}"/>
              </a:ext>
            </a:extLst>
          </p:cNvPr>
          <p:cNvGrpSpPr/>
          <p:nvPr/>
        </p:nvGrpSpPr>
        <p:grpSpPr>
          <a:xfrm>
            <a:off x="3198659" y="1425869"/>
            <a:ext cx="573024" cy="573024"/>
            <a:chOff x="3198659" y="1425869"/>
            <a:chExt cx="573024" cy="573024"/>
          </a:xfrm>
        </p:grpSpPr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C11BEB3-F55E-46B1-97B4-CF8FE5AAB355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02525EB-815A-4BE8-B9B1-3025C454B791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32E5877-F9B8-4BF4-83A9-229680E0F91D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E3570-B3A0-479F-9D52-031D471F5202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74AD68DA-B3CD-4CE8-9488-238DE94E4314}"/>
              </a:ext>
            </a:extLst>
          </p:cNvPr>
          <p:cNvSpPr txBox="1"/>
          <p:nvPr/>
        </p:nvSpPr>
        <p:spPr>
          <a:xfrm>
            <a:off x="3018390" y="1048512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CCA21CC-CBED-4F32-B6BA-06F8A811BACD}"/>
              </a:ext>
            </a:extLst>
          </p:cNvPr>
          <p:cNvSpPr txBox="1"/>
          <p:nvPr/>
        </p:nvSpPr>
        <p:spPr>
          <a:xfrm>
            <a:off x="2768539" y="72574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3DDEBFF-FE83-4AB0-B6D0-5AFC3B1A2E81}"/>
              </a:ext>
            </a:extLst>
          </p:cNvPr>
          <p:cNvGrpSpPr/>
          <p:nvPr/>
        </p:nvGrpSpPr>
        <p:grpSpPr>
          <a:xfrm>
            <a:off x="5503658" y="1425869"/>
            <a:ext cx="887891" cy="887891"/>
            <a:chOff x="5705856" y="1448622"/>
            <a:chExt cx="573024" cy="573024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CDC9D03-A1DE-4919-86E7-07C9F6B6540B}"/>
                </a:ext>
              </a:extLst>
            </p:cNvPr>
            <p:cNvSpPr/>
            <p:nvPr/>
          </p:nvSpPr>
          <p:spPr>
            <a:xfrm>
              <a:off x="5705856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BC55144F-A74C-4C08-BFEC-E276922134D4}"/>
                </a:ext>
              </a:extLst>
            </p:cNvPr>
            <p:cNvSpPr/>
            <p:nvPr/>
          </p:nvSpPr>
          <p:spPr>
            <a:xfrm>
              <a:off x="5992368" y="144862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F8FF181-EBEF-45DA-8F12-E2CF32BB3BA5}"/>
                </a:ext>
              </a:extLst>
            </p:cNvPr>
            <p:cNvSpPr/>
            <p:nvPr/>
          </p:nvSpPr>
          <p:spPr>
            <a:xfrm>
              <a:off x="5705856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5FA61EE2-F783-464F-A1C9-D596AAFBEEBB}"/>
                </a:ext>
              </a:extLst>
            </p:cNvPr>
            <p:cNvSpPr/>
            <p:nvPr/>
          </p:nvSpPr>
          <p:spPr>
            <a:xfrm>
              <a:off x="5992368" y="173513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13D0044A-A812-4AE1-8007-FE9A9A4AB219}"/>
              </a:ext>
            </a:extLst>
          </p:cNvPr>
          <p:cNvSpPr txBox="1"/>
          <p:nvPr/>
        </p:nvSpPr>
        <p:spPr>
          <a:xfrm>
            <a:off x="5271208" y="74324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F874673-127B-44F1-B905-B7A29CB8067E}"/>
              </a:ext>
            </a:extLst>
          </p:cNvPr>
          <p:cNvSpPr txBox="1"/>
          <p:nvPr/>
        </p:nvSpPr>
        <p:spPr>
          <a:xfrm>
            <a:off x="5586413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60ECC63-A114-475E-B446-504FF8E3A76A}"/>
              </a:ext>
            </a:extLst>
          </p:cNvPr>
          <p:cNvGrpSpPr/>
          <p:nvPr/>
        </p:nvGrpSpPr>
        <p:grpSpPr>
          <a:xfrm>
            <a:off x="-800906" y="1454225"/>
            <a:ext cx="859536" cy="859536"/>
            <a:chOff x="914400" y="1402080"/>
            <a:chExt cx="859536" cy="859536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524BBCC7-C3A5-4E34-BFE2-BCDAA2F3191D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127F302-7885-469D-B4EA-36533DE81490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47A35800-ED0D-4A9E-90D1-C9A383F34DAB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85A79580-8BFC-4A3D-8327-1EA4FA0CE77F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16BB0D-6EA1-43AE-A002-A990CCF7B43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F947D42-3365-4B40-8484-0AA476C29B3C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80C8B2DC-EAC0-4F7C-AEDB-AC2656729112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EF92967-DA12-4872-BE2C-7C7C986E99C7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236A8F6C-1BD6-4C16-A7D9-9DA363A91AF7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12401928-1E9C-45EA-A2E9-1F889B307BC8}"/>
              </a:ext>
            </a:extLst>
          </p:cNvPr>
          <p:cNvGrpSpPr/>
          <p:nvPr/>
        </p:nvGrpSpPr>
        <p:grpSpPr>
          <a:xfrm>
            <a:off x="3095243" y="1564089"/>
            <a:ext cx="573024" cy="573024"/>
            <a:chOff x="3198659" y="1425869"/>
            <a:chExt cx="573024" cy="573024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4E7144A3-9641-4CBD-8AF1-DB0794C46C3F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580EA9E-E5D8-4A51-B91A-64BC4D6E7FEB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4D05C4A7-988C-46A5-99FE-9F253130119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D197024-3BDD-461A-8172-4D974DAFE3C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A8CDA8AB-51F0-4279-9215-8566D03DACC0}"/>
              </a:ext>
            </a:extLst>
          </p:cNvPr>
          <p:cNvSpPr/>
          <p:nvPr/>
        </p:nvSpPr>
        <p:spPr>
          <a:xfrm>
            <a:off x="2361031" y="152064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6E97C93A-F6D0-47D4-856A-D4958C27A184}"/>
              </a:ext>
            </a:extLst>
          </p:cNvPr>
          <p:cNvGrpSpPr/>
          <p:nvPr/>
        </p:nvGrpSpPr>
        <p:grpSpPr>
          <a:xfrm>
            <a:off x="125297" y="2554217"/>
            <a:ext cx="859536" cy="859536"/>
            <a:chOff x="914400" y="1402080"/>
            <a:chExt cx="859536" cy="859536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DE057983-FB90-40D8-AF4E-66EA9F4F9700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AC000EDD-650E-4850-99BF-FBFABF35B1EA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D86E6F0-2065-40DC-9FAF-2FB2946BEC66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CBCB7F3-90E2-4A7E-A8A1-C85246EC8E8D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45B7F84-6DCB-4F79-A2F2-61D6BD289DFF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FA396DEF-D858-42DE-8FC9-7EA2DB6D0C43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6E08E9E-D2E1-4708-A242-636C7B354D58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B8636ED-04AA-43F3-B6E3-765BB50E0DFA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0C07967-7FFC-4316-95A5-36ABBB7F447B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7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B969594C-35CD-4169-9123-C9D854F82978}"/>
              </a:ext>
            </a:extLst>
          </p:cNvPr>
          <p:cNvGrpSpPr/>
          <p:nvPr/>
        </p:nvGrpSpPr>
        <p:grpSpPr>
          <a:xfrm>
            <a:off x="-789686" y="2549358"/>
            <a:ext cx="859536" cy="859536"/>
            <a:chOff x="914400" y="1402080"/>
            <a:chExt cx="859536" cy="859536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0B55DB6F-B560-429C-BB12-66F1EA37033E}"/>
                </a:ext>
              </a:extLst>
            </p:cNvPr>
            <p:cNvSpPr/>
            <p:nvPr/>
          </p:nvSpPr>
          <p:spPr>
            <a:xfrm>
              <a:off x="914400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78E2449A-AF09-4C5D-B273-4F1C00C979FF}"/>
                </a:ext>
              </a:extLst>
            </p:cNvPr>
            <p:cNvSpPr/>
            <p:nvPr/>
          </p:nvSpPr>
          <p:spPr>
            <a:xfrm>
              <a:off x="1200912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2487CA35-D503-4D1B-B6C8-647ED4673961}"/>
                </a:ext>
              </a:extLst>
            </p:cNvPr>
            <p:cNvSpPr/>
            <p:nvPr/>
          </p:nvSpPr>
          <p:spPr>
            <a:xfrm>
              <a:off x="1487424" y="1402080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C305A98-0581-4D22-B588-22A77354BD88}"/>
                </a:ext>
              </a:extLst>
            </p:cNvPr>
            <p:cNvSpPr/>
            <p:nvPr/>
          </p:nvSpPr>
          <p:spPr>
            <a:xfrm>
              <a:off x="914400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F81D5391-52F5-4972-8801-8B7E29C5D6E0}"/>
                </a:ext>
              </a:extLst>
            </p:cNvPr>
            <p:cNvSpPr/>
            <p:nvPr/>
          </p:nvSpPr>
          <p:spPr>
            <a:xfrm>
              <a:off x="1200912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85A3C79F-7154-4C9B-8EBF-5053BFBD3E24}"/>
                </a:ext>
              </a:extLst>
            </p:cNvPr>
            <p:cNvSpPr/>
            <p:nvPr/>
          </p:nvSpPr>
          <p:spPr>
            <a:xfrm>
              <a:off x="1487424" y="1688592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545CD14-A260-492F-BA02-4E91ED024E79}"/>
                </a:ext>
              </a:extLst>
            </p:cNvPr>
            <p:cNvSpPr/>
            <p:nvPr/>
          </p:nvSpPr>
          <p:spPr>
            <a:xfrm>
              <a:off x="914400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350E12A3-C7FE-46D1-89AB-1225BCD40CF9}"/>
                </a:ext>
              </a:extLst>
            </p:cNvPr>
            <p:cNvSpPr/>
            <p:nvPr/>
          </p:nvSpPr>
          <p:spPr>
            <a:xfrm>
              <a:off x="1200912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7798A5BD-AC20-4A1B-8417-C73315A38B45}"/>
                </a:ext>
              </a:extLst>
            </p:cNvPr>
            <p:cNvSpPr/>
            <p:nvPr/>
          </p:nvSpPr>
          <p:spPr>
            <a:xfrm>
              <a:off x="1487424" y="1975104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051D49C5-CD3E-42DF-9171-B7FF45BD5064}"/>
              </a:ext>
            </a:extLst>
          </p:cNvPr>
          <p:cNvGrpSpPr/>
          <p:nvPr/>
        </p:nvGrpSpPr>
        <p:grpSpPr>
          <a:xfrm>
            <a:off x="3925754" y="1419510"/>
            <a:ext cx="573024" cy="573024"/>
            <a:chOff x="3198659" y="1425869"/>
            <a:chExt cx="573024" cy="573024"/>
          </a:xfrm>
        </p:grpSpPr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7864814-9B20-41C1-8EE0-10164F8BE3BB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15DD0AE6-49E0-4CB1-AFD2-058EC7A82008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E9AAF85-0504-4E73-93A3-7966F9761725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F22F372A-F774-4794-BE66-7FC580000B1B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3E223C77-FDC1-4F9E-AF63-14756294E2E2}"/>
              </a:ext>
            </a:extLst>
          </p:cNvPr>
          <p:cNvGrpSpPr/>
          <p:nvPr/>
        </p:nvGrpSpPr>
        <p:grpSpPr>
          <a:xfrm>
            <a:off x="3822338" y="1557730"/>
            <a:ext cx="573024" cy="573024"/>
            <a:chOff x="3198659" y="1425869"/>
            <a:chExt cx="573024" cy="573024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9D8C16DF-986E-4A50-B242-3D014F64170E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8F9B13A4-59D4-4EC0-A437-EFBA319799C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962749E4-A915-4FB4-A286-EA5610A10BD2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305CEF82-7526-437C-A21A-F6B822ABA4FE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3A2D9378-B534-4183-9E1B-AF38F7BF8EA5}"/>
              </a:ext>
            </a:extLst>
          </p:cNvPr>
          <p:cNvGrpSpPr/>
          <p:nvPr/>
        </p:nvGrpSpPr>
        <p:grpSpPr>
          <a:xfrm>
            <a:off x="4652849" y="1413151"/>
            <a:ext cx="573024" cy="573024"/>
            <a:chOff x="3198659" y="1425869"/>
            <a:chExt cx="573024" cy="573024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8FA033F8-1746-4C7B-9581-912164C3F9F1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C279C06C-3BB4-47AB-A5A0-C4B7A2493F86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2667EA3C-7A62-4F4C-8B2B-BB27A00E07BF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F3CC2EE5-237A-4460-977F-AE2B130E310A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514FB30A-3BFA-403D-9D41-86AD09471C5B}"/>
              </a:ext>
            </a:extLst>
          </p:cNvPr>
          <p:cNvGrpSpPr/>
          <p:nvPr/>
        </p:nvGrpSpPr>
        <p:grpSpPr>
          <a:xfrm>
            <a:off x="4549433" y="1551371"/>
            <a:ext cx="573024" cy="573024"/>
            <a:chOff x="3198659" y="1425869"/>
            <a:chExt cx="573024" cy="573024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CE066CF-4B7A-4888-B076-EFBD419963F2}"/>
                </a:ext>
              </a:extLst>
            </p:cNvPr>
            <p:cNvSpPr/>
            <p:nvPr/>
          </p:nvSpPr>
          <p:spPr>
            <a:xfrm>
              <a:off x="3198659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D5D630-C803-43CF-8B39-BCE5995869FA}"/>
                </a:ext>
              </a:extLst>
            </p:cNvPr>
            <p:cNvSpPr/>
            <p:nvPr/>
          </p:nvSpPr>
          <p:spPr>
            <a:xfrm>
              <a:off x="3485171" y="1425869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CA117077-E3A3-4A27-BE6C-AE369E907BFB}"/>
                </a:ext>
              </a:extLst>
            </p:cNvPr>
            <p:cNvSpPr/>
            <p:nvPr/>
          </p:nvSpPr>
          <p:spPr>
            <a:xfrm>
              <a:off x="3198659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D832EA79-F2AE-4FB0-A22A-EBA0D285F856}"/>
                </a:ext>
              </a:extLst>
            </p:cNvPr>
            <p:cNvSpPr/>
            <p:nvPr/>
          </p:nvSpPr>
          <p:spPr>
            <a:xfrm>
              <a:off x="3485171" y="1712381"/>
              <a:ext cx="286512" cy="2865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CD63F7D3-48F8-47C3-AC0B-E20B39230B35}"/>
              </a:ext>
            </a:extLst>
          </p:cNvPr>
          <p:cNvSpPr/>
          <p:nvPr/>
        </p:nvSpPr>
        <p:spPr>
          <a:xfrm>
            <a:off x="-792179" y="1454570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FBEC18D4-B995-4C0D-AFF4-D0B826C32EFD}"/>
              </a:ext>
            </a:extLst>
          </p:cNvPr>
          <p:cNvSpPr/>
          <p:nvPr/>
        </p:nvSpPr>
        <p:spPr>
          <a:xfrm>
            <a:off x="130303" y="1463853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FDDAFA1F-EB25-4FD8-80F3-F5DC914AC7E5}"/>
              </a:ext>
            </a:extLst>
          </p:cNvPr>
          <p:cNvSpPr/>
          <p:nvPr/>
        </p:nvSpPr>
        <p:spPr>
          <a:xfrm>
            <a:off x="-792179" y="2549358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5982459-D488-4399-9DC8-890F59D9AEF4}"/>
              </a:ext>
            </a:extLst>
          </p:cNvPr>
          <p:cNvSpPr/>
          <p:nvPr/>
        </p:nvSpPr>
        <p:spPr>
          <a:xfrm>
            <a:off x="130303" y="2563845"/>
            <a:ext cx="567018" cy="573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ECD63E2-2751-4E10-884F-43FDABE15A60}"/>
              </a:ext>
            </a:extLst>
          </p:cNvPr>
          <p:cNvGrpSpPr/>
          <p:nvPr/>
        </p:nvGrpSpPr>
        <p:grpSpPr>
          <a:xfrm>
            <a:off x="5633307" y="5490234"/>
            <a:ext cx="2669917" cy="1295337"/>
            <a:chOff x="5635184" y="4179526"/>
            <a:chExt cx="3298752" cy="1600422"/>
          </a:xfrm>
        </p:grpSpPr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7505A65A-A69F-4958-B00B-01F32AEE9DC5}"/>
                </a:ext>
              </a:extLst>
            </p:cNvPr>
            <p:cNvGrpSpPr/>
            <p:nvPr/>
          </p:nvGrpSpPr>
          <p:grpSpPr>
            <a:xfrm>
              <a:off x="5635184" y="4179526"/>
              <a:ext cx="1649376" cy="1600422"/>
              <a:chOff x="9247792" y="3751369"/>
              <a:chExt cx="1649376" cy="1600422"/>
            </a:xfrm>
          </p:grpSpPr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18AAD00-A6B8-4BB8-AC0C-6FDF92B423EA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D98CDE4D-C9C1-4323-8F3D-2B310FD7ED30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69A5CF12-48E8-42F1-A2AE-F5FF56457646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F683655-0665-4B54-8ACF-E2B156841D96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8125D9AF-A102-4D38-B02D-C4D24F7F5B2B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B02A2DFA-784C-43CF-B7BC-EAA3E7A1D49B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27D415AC-6F89-4B64-99A8-3BD0EAD8C3D3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7F144C35-BEBC-4638-81C5-05249174030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46CD09F7-DCB3-4654-BAD0-B3873D7B2187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2C032C23-56B5-4C59-A851-3C117FACE68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6237916F-341A-4750-8888-4262C113ADFA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4517555-53C3-4270-92C7-0C2103E5F1CB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09356788-E2BD-4A9D-BB62-2FE115BB238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A442BC3-A828-4EF1-BDCF-F69DF846D5FB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74286BD2-85B2-48C8-B469-02367A0613AB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CD364607-91C8-4D0B-9D6D-856173238173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E572DF01-C26B-43FC-8D38-9B0BAA16965F}"/>
                </a:ext>
              </a:extLst>
            </p:cNvPr>
            <p:cNvGrpSpPr/>
            <p:nvPr/>
          </p:nvGrpSpPr>
          <p:grpSpPr>
            <a:xfrm>
              <a:off x="7284560" y="4179526"/>
              <a:ext cx="1649376" cy="1600422"/>
              <a:chOff x="9247792" y="3751369"/>
              <a:chExt cx="1649376" cy="1600422"/>
            </a:xfrm>
          </p:grpSpPr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3F870A7A-0B4E-427C-865C-5C03582ACF22}"/>
                  </a:ext>
                </a:extLst>
              </p:cNvPr>
              <p:cNvSpPr/>
              <p:nvPr/>
            </p:nvSpPr>
            <p:spPr>
              <a:xfrm>
                <a:off x="9247792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BD3FB4A5-6105-45EF-8258-81057573F2E2}"/>
                  </a:ext>
                </a:extLst>
              </p:cNvPr>
              <p:cNvSpPr/>
              <p:nvPr/>
            </p:nvSpPr>
            <p:spPr>
              <a:xfrm>
                <a:off x="9660136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3F54ED40-17BB-4290-9C19-3FAE36FABAED}"/>
                  </a:ext>
                </a:extLst>
              </p:cNvPr>
              <p:cNvSpPr/>
              <p:nvPr/>
            </p:nvSpPr>
            <p:spPr>
              <a:xfrm>
                <a:off x="10072480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D93062E9-371F-4C62-B581-D7A7807A076A}"/>
                  </a:ext>
                </a:extLst>
              </p:cNvPr>
              <p:cNvSpPr/>
              <p:nvPr/>
            </p:nvSpPr>
            <p:spPr>
              <a:xfrm>
                <a:off x="10484824" y="3751369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7A5FDD6F-ACE6-4D69-BC4A-9D9FE17DFADA}"/>
                  </a:ext>
                </a:extLst>
              </p:cNvPr>
              <p:cNvSpPr/>
              <p:nvPr/>
            </p:nvSpPr>
            <p:spPr>
              <a:xfrm>
                <a:off x="9247792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A60FBF2-378F-4F24-B4E7-A68D52680C67}"/>
                  </a:ext>
                </a:extLst>
              </p:cNvPr>
              <p:cNvSpPr/>
              <p:nvPr/>
            </p:nvSpPr>
            <p:spPr>
              <a:xfrm>
                <a:off x="9660136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EA8658E1-01A2-47B9-863A-265A37FED599}"/>
                  </a:ext>
                </a:extLst>
              </p:cNvPr>
              <p:cNvSpPr/>
              <p:nvPr/>
            </p:nvSpPr>
            <p:spPr>
              <a:xfrm>
                <a:off x="10072480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1AAC729E-47DB-4AF6-9A48-7E44EDA35084}"/>
                  </a:ext>
                </a:extLst>
              </p:cNvPr>
              <p:cNvSpPr/>
              <p:nvPr/>
            </p:nvSpPr>
            <p:spPr>
              <a:xfrm>
                <a:off x="10484824" y="4147395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9C39B21A-B6CC-4A73-BE3D-961645AD409B}"/>
                  </a:ext>
                </a:extLst>
              </p:cNvPr>
              <p:cNvSpPr/>
              <p:nvPr/>
            </p:nvSpPr>
            <p:spPr>
              <a:xfrm>
                <a:off x="9247792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CE864313-7E28-49C6-A15E-CF8DA5583359}"/>
                  </a:ext>
                </a:extLst>
              </p:cNvPr>
              <p:cNvSpPr/>
              <p:nvPr/>
            </p:nvSpPr>
            <p:spPr>
              <a:xfrm>
                <a:off x="9660136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4851F513-98F7-4C1F-83C6-FAA9AA3A9AD2}"/>
                  </a:ext>
                </a:extLst>
              </p:cNvPr>
              <p:cNvSpPr/>
              <p:nvPr/>
            </p:nvSpPr>
            <p:spPr>
              <a:xfrm>
                <a:off x="10072480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9C868773-A175-44C9-A89A-3A94A97FED6F}"/>
                  </a:ext>
                </a:extLst>
              </p:cNvPr>
              <p:cNvSpPr/>
              <p:nvPr/>
            </p:nvSpPr>
            <p:spPr>
              <a:xfrm>
                <a:off x="10484824" y="4543421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E85C5B67-CFA7-4A0D-84DA-BC4DAA7E9A63}"/>
                  </a:ext>
                </a:extLst>
              </p:cNvPr>
              <p:cNvSpPr/>
              <p:nvPr/>
            </p:nvSpPr>
            <p:spPr>
              <a:xfrm>
                <a:off x="9247792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18D512A2-9C4A-4B1A-9741-BA7E8689061E}"/>
                  </a:ext>
                </a:extLst>
              </p:cNvPr>
              <p:cNvSpPr/>
              <p:nvPr/>
            </p:nvSpPr>
            <p:spPr>
              <a:xfrm>
                <a:off x="9660136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666DD32C-1597-4D35-86C7-E9222D1C879A}"/>
                  </a:ext>
                </a:extLst>
              </p:cNvPr>
              <p:cNvSpPr/>
              <p:nvPr/>
            </p:nvSpPr>
            <p:spPr>
              <a:xfrm>
                <a:off x="10072480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23E1E5C7-6D27-4182-9D2B-5E8FBBBE2E70}"/>
                  </a:ext>
                </a:extLst>
              </p:cNvPr>
              <p:cNvSpPr/>
              <p:nvPr/>
            </p:nvSpPr>
            <p:spPr>
              <a:xfrm>
                <a:off x="10484824" y="4939447"/>
                <a:ext cx="412344" cy="41234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00725DCB-C41E-4D82-9A44-A6ECC6F7E61D}"/>
              </a:ext>
            </a:extLst>
          </p:cNvPr>
          <p:cNvSpPr txBox="1"/>
          <p:nvPr/>
        </p:nvSpPr>
        <p:spPr>
          <a:xfrm>
            <a:off x="8403026" y="456801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04B9DE32-9F0C-4F0B-929E-7E84B7A0CD16}"/>
              </a:ext>
            </a:extLst>
          </p:cNvPr>
          <p:cNvSpPr txBox="1"/>
          <p:nvPr/>
        </p:nvSpPr>
        <p:spPr>
          <a:xfrm>
            <a:off x="8473002" y="582397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533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E18F5-A145-49BE-AA22-D72A0E1F226E}"/>
              </a:ext>
            </a:extLst>
          </p:cNvPr>
          <p:cNvSpPr txBox="1"/>
          <p:nvPr/>
        </p:nvSpPr>
        <p:spPr>
          <a:xfrm>
            <a:off x="3975293" y="109957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A80D4-EE01-4A8C-BC60-518C35A7F779}"/>
              </a:ext>
            </a:extLst>
          </p:cNvPr>
          <p:cNvSpPr txBox="1"/>
          <p:nvPr/>
        </p:nvSpPr>
        <p:spPr>
          <a:xfrm>
            <a:off x="3730246" y="7879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38A95-72F8-49C1-A2C9-9EA8D508EBCE}"/>
              </a:ext>
            </a:extLst>
          </p:cNvPr>
          <p:cNvSpPr txBox="1"/>
          <p:nvPr/>
        </p:nvSpPr>
        <p:spPr>
          <a:xfrm>
            <a:off x="6228111" y="7943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B2A1A-D16C-4EAF-9C1D-2D458011B6D0}"/>
              </a:ext>
            </a:extLst>
          </p:cNvPr>
          <p:cNvSpPr txBox="1"/>
          <p:nvPr/>
        </p:nvSpPr>
        <p:spPr>
          <a:xfrm>
            <a:off x="6774414" y="112851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863510-6850-4D9C-BD41-ED5E26B33351}"/>
              </a:ext>
            </a:extLst>
          </p:cNvPr>
          <p:cNvSpPr/>
          <p:nvPr/>
        </p:nvSpPr>
        <p:spPr>
          <a:xfrm>
            <a:off x="4049364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64CE24-882F-4903-98BB-1C5F4F150077}"/>
              </a:ext>
            </a:extLst>
          </p:cNvPr>
          <p:cNvSpPr/>
          <p:nvPr/>
        </p:nvSpPr>
        <p:spPr>
          <a:xfrm>
            <a:off x="4511029" y="160274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663B871-4073-4E53-AC01-BC03C7A61B75}"/>
              </a:ext>
            </a:extLst>
          </p:cNvPr>
          <p:cNvSpPr/>
          <p:nvPr/>
        </p:nvSpPr>
        <p:spPr>
          <a:xfrm>
            <a:off x="4049364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1C907D-1740-4D92-BD99-2406CCB2F272}"/>
              </a:ext>
            </a:extLst>
          </p:cNvPr>
          <p:cNvSpPr/>
          <p:nvPr/>
        </p:nvSpPr>
        <p:spPr>
          <a:xfrm>
            <a:off x="4511029" y="205722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9DD7D0-5055-4C8B-AF01-FD1253672ABD}"/>
              </a:ext>
            </a:extLst>
          </p:cNvPr>
          <p:cNvSpPr/>
          <p:nvPr/>
        </p:nvSpPr>
        <p:spPr>
          <a:xfrm>
            <a:off x="634775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83A4C-C924-4687-B59A-F034206F58A0}"/>
              </a:ext>
            </a:extLst>
          </p:cNvPr>
          <p:cNvSpPr/>
          <p:nvPr/>
        </p:nvSpPr>
        <p:spPr>
          <a:xfrm>
            <a:off x="6809422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6B4CDE-6E2C-4589-BE13-24F42D58807B}"/>
              </a:ext>
            </a:extLst>
          </p:cNvPr>
          <p:cNvSpPr/>
          <p:nvPr/>
        </p:nvSpPr>
        <p:spPr>
          <a:xfrm>
            <a:off x="7271087" y="159375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B34D50-D080-498B-AFDA-30DB4FE0DB80}"/>
              </a:ext>
            </a:extLst>
          </p:cNvPr>
          <p:cNvSpPr/>
          <p:nvPr/>
        </p:nvSpPr>
        <p:spPr>
          <a:xfrm>
            <a:off x="634775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E40DA2B-F5AC-4B56-9D01-6A0C7C1C6A8C}"/>
              </a:ext>
            </a:extLst>
          </p:cNvPr>
          <p:cNvSpPr/>
          <p:nvPr/>
        </p:nvSpPr>
        <p:spPr>
          <a:xfrm>
            <a:off x="6809422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BD64C-D3FF-48E0-8361-B11704ABECC5}"/>
              </a:ext>
            </a:extLst>
          </p:cNvPr>
          <p:cNvSpPr/>
          <p:nvPr/>
        </p:nvSpPr>
        <p:spPr>
          <a:xfrm>
            <a:off x="7271087" y="204822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1B0F85-4DFA-416A-A18B-3A452DDB91C6}"/>
              </a:ext>
            </a:extLst>
          </p:cNvPr>
          <p:cNvSpPr/>
          <p:nvPr/>
        </p:nvSpPr>
        <p:spPr>
          <a:xfrm>
            <a:off x="634775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8FE934A-9B9D-4767-B800-70856332DA2F}"/>
              </a:ext>
            </a:extLst>
          </p:cNvPr>
          <p:cNvSpPr/>
          <p:nvPr/>
        </p:nvSpPr>
        <p:spPr>
          <a:xfrm>
            <a:off x="6809422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C49148A-B5D3-4FF4-BD91-34D572B59667}"/>
              </a:ext>
            </a:extLst>
          </p:cNvPr>
          <p:cNvSpPr/>
          <p:nvPr/>
        </p:nvSpPr>
        <p:spPr>
          <a:xfrm>
            <a:off x="7271087" y="2502696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04771C-5E79-4188-9387-5F6F1C661968}"/>
              </a:ext>
            </a:extLst>
          </p:cNvPr>
          <p:cNvSpPr/>
          <p:nvPr/>
        </p:nvSpPr>
        <p:spPr>
          <a:xfrm>
            <a:off x="4050892" y="1602748"/>
            <a:ext cx="921801" cy="916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1024239" y="2000082"/>
            <a:ext cx="1409368" cy="14155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552A99F-B597-46C3-BBB6-A496931AD38B}"/>
              </a:ext>
            </a:extLst>
          </p:cNvPr>
          <p:cNvSpPr txBox="1"/>
          <p:nvPr/>
        </p:nvSpPr>
        <p:spPr>
          <a:xfrm>
            <a:off x="3292429" y="3185023"/>
            <a:ext cx="2393604" cy="627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0" y="3983680"/>
            <a:ext cx="10301288" cy="22177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9825A54-8C74-431E-ABA5-7617F55289F2}"/>
              </a:ext>
            </a:extLst>
          </p:cNvPr>
          <p:cNvSpPr/>
          <p:nvPr/>
        </p:nvSpPr>
        <p:spPr>
          <a:xfrm>
            <a:off x="76355" y="4042316"/>
            <a:ext cx="10113531" cy="20690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1BD0B95-5BB9-4ED4-9311-8D390C4C9AE3}"/>
              </a:ext>
            </a:extLst>
          </p:cNvPr>
          <p:cNvSpPr/>
          <p:nvPr/>
        </p:nvSpPr>
        <p:spPr>
          <a:xfrm>
            <a:off x="152711" y="4085004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22D0EEE-E84E-45AB-88BD-8E4179D969BE}"/>
              </a:ext>
            </a:extLst>
          </p:cNvPr>
          <p:cNvSpPr/>
          <p:nvPr/>
        </p:nvSpPr>
        <p:spPr>
          <a:xfrm>
            <a:off x="152711" y="5059031"/>
            <a:ext cx="9953286" cy="97763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02E542F-2C70-49CE-992C-24892C88D3DC}"/>
              </a:ext>
            </a:extLst>
          </p:cNvPr>
          <p:cNvSpPr/>
          <p:nvPr/>
        </p:nvSpPr>
        <p:spPr>
          <a:xfrm>
            <a:off x="236600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A9DF6897-33C8-4354-9925-B799971B3552}"/>
              </a:ext>
            </a:extLst>
          </p:cNvPr>
          <p:cNvSpPr/>
          <p:nvPr/>
        </p:nvSpPr>
        <p:spPr>
          <a:xfrm>
            <a:off x="5150644" y="4153303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07FCA41-D943-482E-AE1A-2E6A31B67920}"/>
              </a:ext>
            </a:extLst>
          </p:cNvPr>
          <p:cNvSpPr/>
          <p:nvPr/>
        </p:nvSpPr>
        <p:spPr>
          <a:xfrm>
            <a:off x="320489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3478620-4A0E-4A60-8E3B-37A381096552}"/>
              </a:ext>
            </a:extLst>
          </p:cNvPr>
          <p:cNvSpPr/>
          <p:nvPr/>
        </p:nvSpPr>
        <p:spPr>
          <a:xfrm>
            <a:off x="1901361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F61D993-EA84-49E5-B74F-CA7C0C488924}"/>
              </a:ext>
            </a:extLst>
          </p:cNvPr>
          <p:cNvSpPr/>
          <p:nvPr/>
        </p:nvSpPr>
        <p:spPr>
          <a:xfrm>
            <a:off x="3482233" y="4215766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A997DC0-9527-41AD-9095-5F48FA06D45C}"/>
              </a:ext>
            </a:extLst>
          </p:cNvPr>
          <p:cNvSpPr/>
          <p:nvPr/>
        </p:nvSpPr>
        <p:spPr>
          <a:xfrm>
            <a:off x="404378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68038C1-1CDD-4AF1-8D46-28E3E8821E81}"/>
              </a:ext>
            </a:extLst>
          </p:cNvPr>
          <p:cNvSpPr/>
          <p:nvPr/>
        </p:nvSpPr>
        <p:spPr>
          <a:xfrm>
            <a:off x="874774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A9438EC-F42E-48E6-B7E3-C61D281EC3B5}"/>
              </a:ext>
            </a:extLst>
          </p:cNvPr>
          <p:cNvSpPr/>
          <p:nvPr/>
        </p:nvSpPr>
        <p:spPr>
          <a:xfrm>
            <a:off x="1345171" y="427440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6F75524-4878-4D97-9507-4E86F2FC34E7}"/>
              </a:ext>
            </a:extLst>
          </p:cNvPr>
          <p:cNvSpPr/>
          <p:nvPr/>
        </p:nvSpPr>
        <p:spPr>
          <a:xfrm>
            <a:off x="1981600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7F3A8EB-4806-444D-B1C0-930819330C38}"/>
              </a:ext>
            </a:extLst>
          </p:cNvPr>
          <p:cNvSpPr/>
          <p:nvPr/>
        </p:nvSpPr>
        <p:spPr>
          <a:xfrm>
            <a:off x="2451996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C684D05-88E1-4044-8EDF-806D04207276}"/>
              </a:ext>
            </a:extLst>
          </p:cNvPr>
          <p:cNvSpPr/>
          <p:nvPr/>
        </p:nvSpPr>
        <p:spPr>
          <a:xfrm>
            <a:off x="2922393" y="4272712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F822E1F-8130-4085-B22B-831F5F5B3484}"/>
              </a:ext>
            </a:extLst>
          </p:cNvPr>
          <p:cNvSpPr/>
          <p:nvPr/>
        </p:nvSpPr>
        <p:spPr>
          <a:xfrm>
            <a:off x="3558822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D5F1041-A3CB-4100-B23D-4AFAD452396C}"/>
              </a:ext>
            </a:extLst>
          </p:cNvPr>
          <p:cNvSpPr/>
          <p:nvPr/>
        </p:nvSpPr>
        <p:spPr>
          <a:xfrm>
            <a:off x="4029218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C0BB781-13FF-4AC9-9D55-EBA9F7A04F95}"/>
              </a:ext>
            </a:extLst>
          </p:cNvPr>
          <p:cNvSpPr/>
          <p:nvPr/>
        </p:nvSpPr>
        <p:spPr>
          <a:xfrm>
            <a:off x="4499615" y="4277887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796C410-D6C5-4190-B74A-1B51A0A9CF89}"/>
              </a:ext>
            </a:extLst>
          </p:cNvPr>
          <p:cNvSpPr/>
          <p:nvPr/>
        </p:nvSpPr>
        <p:spPr>
          <a:xfrm>
            <a:off x="5223583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CDB80C7D-0AC9-4E1B-958A-1D71B7E4EA92}"/>
              </a:ext>
            </a:extLst>
          </p:cNvPr>
          <p:cNvSpPr/>
          <p:nvPr/>
        </p:nvSpPr>
        <p:spPr>
          <a:xfrm>
            <a:off x="6804455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E350202-1E79-41F1-8B7E-83564CA30A5E}"/>
              </a:ext>
            </a:extLst>
          </p:cNvPr>
          <p:cNvSpPr/>
          <p:nvPr/>
        </p:nvSpPr>
        <p:spPr>
          <a:xfrm>
            <a:off x="8385327" y="4216074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1E2C105-FB40-4DFF-BDCF-B4FB1111DD06}"/>
              </a:ext>
            </a:extLst>
          </p:cNvPr>
          <p:cNvSpPr/>
          <p:nvPr/>
        </p:nvSpPr>
        <p:spPr>
          <a:xfrm>
            <a:off x="5307472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A60B4C1-6044-4538-8E47-B59FC76FA12C}"/>
              </a:ext>
            </a:extLst>
          </p:cNvPr>
          <p:cNvSpPr/>
          <p:nvPr/>
        </p:nvSpPr>
        <p:spPr>
          <a:xfrm>
            <a:off x="5777868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CA816351-32FB-4DF8-B251-EADFC7C6EA72}"/>
              </a:ext>
            </a:extLst>
          </p:cNvPr>
          <p:cNvSpPr/>
          <p:nvPr/>
        </p:nvSpPr>
        <p:spPr>
          <a:xfrm>
            <a:off x="6248265" y="427471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C786736-B161-47E3-A821-4671FD49721F}"/>
              </a:ext>
            </a:extLst>
          </p:cNvPr>
          <p:cNvSpPr/>
          <p:nvPr/>
        </p:nvSpPr>
        <p:spPr>
          <a:xfrm>
            <a:off x="6884694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7CFDF1F-25CB-4EB3-AA3D-B3FB72615A65}"/>
              </a:ext>
            </a:extLst>
          </p:cNvPr>
          <p:cNvSpPr/>
          <p:nvPr/>
        </p:nvSpPr>
        <p:spPr>
          <a:xfrm>
            <a:off x="7355090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168F301-C167-456F-8D66-ABEB6C4B4EEC}"/>
              </a:ext>
            </a:extLst>
          </p:cNvPr>
          <p:cNvSpPr/>
          <p:nvPr/>
        </p:nvSpPr>
        <p:spPr>
          <a:xfrm>
            <a:off x="7825487" y="4273020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BBD68F-09D9-4AFC-8036-ED27254666E2}"/>
              </a:ext>
            </a:extLst>
          </p:cNvPr>
          <p:cNvSpPr/>
          <p:nvPr/>
        </p:nvSpPr>
        <p:spPr>
          <a:xfrm>
            <a:off x="8461916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8E244E1-8B22-452A-8419-3F7FDCCCA2A0}"/>
              </a:ext>
            </a:extLst>
          </p:cNvPr>
          <p:cNvSpPr/>
          <p:nvPr/>
        </p:nvSpPr>
        <p:spPr>
          <a:xfrm>
            <a:off x="8932312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7C5428EF-D25C-4893-A68A-9440674C0A2C}"/>
              </a:ext>
            </a:extLst>
          </p:cNvPr>
          <p:cNvSpPr/>
          <p:nvPr/>
        </p:nvSpPr>
        <p:spPr>
          <a:xfrm>
            <a:off x="9402709" y="4278195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6BFC4142-1EA0-4E6D-82BD-E2F39CCA8092}"/>
              </a:ext>
            </a:extLst>
          </p:cNvPr>
          <p:cNvSpPr/>
          <p:nvPr/>
        </p:nvSpPr>
        <p:spPr>
          <a:xfrm>
            <a:off x="225062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A4B47CF-3EB4-4847-8ACA-B469BF584407}"/>
              </a:ext>
            </a:extLst>
          </p:cNvPr>
          <p:cNvSpPr/>
          <p:nvPr/>
        </p:nvSpPr>
        <p:spPr>
          <a:xfrm>
            <a:off x="5139106" y="5122367"/>
            <a:ext cx="4914044" cy="8310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A6C5247-8956-4952-94A6-EFCBD462301A}"/>
              </a:ext>
            </a:extLst>
          </p:cNvPr>
          <p:cNvSpPr/>
          <p:nvPr/>
        </p:nvSpPr>
        <p:spPr>
          <a:xfrm>
            <a:off x="308951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0A9ED667-E5C2-42AC-912A-47AEF85D4C77}"/>
              </a:ext>
            </a:extLst>
          </p:cNvPr>
          <p:cNvSpPr/>
          <p:nvPr/>
        </p:nvSpPr>
        <p:spPr>
          <a:xfrm>
            <a:off x="1889823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9671220-9E91-4F61-9EE0-9C5A58ABB782}"/>
              </a:ext>
            </a:extLst>
          </p:cNvPr>
          <p:cNvSpPr/>
          <p:nvPr/>
        </p:nvSpPr>
        <p:spPr>
          <a:xfrm>
            <a:off x="3470695" y="5184830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742B7540-3BBA-451F-87DD-8B05F5C6DFC1}"/>
              </a:ext>
            </a:extLst>
          </p:cNvPr>
          <p:cNvSpPr/>
          <p:nvPr/>
        </p:nvSpPr>
        <p:spPr>
          <a:xfrm>
            <a:off x="392840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36B4C2A-6685-41DB-8746-152C7145A986}"/>
              </a:ext>
            </a:extLst>
          </p:cNvPr>
          <p:cNvSpPr/>
          <p:nvPr/>
        </p:nvSpPr>
        <p:spPr>
          <a:xfrm>
            <a:off x="863236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DA5FB75-ABC2-48FE-A5DC-9F4728C2E514}"/>
              </a:ext>
            </a:extLst>
          </p:cNvPr>
          <p:cNvSpPr/>
          <p:nvPr/>
        </p:nvSpPr>
        <p:spPr>
          <a:xfrm>
            <a:off x="1333633" y="524346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45C446F-E88B-44B3-BCF8-BF84CA2CA523}"/>
              </a:ext>
            </a:extLst>
          </p:cNvPr>
          <p:cNvSpPr/>
          <p:nvPr/>
        </p:nvSpPr>
        <p:spPr>
          <a:xfrm>
            <a:off x="1970062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39576E6-29D2-4E3B-AB6F-0C748DF2E866}"/>
              </a:ext>
            </a:extLst>
          </p:cNvPr>
          <p:cNvSpPr/>
          <p:nvPr/>
        </p:nvSpPr>
        <p:spPr>
          <a:xfrm>
            <a:off x="2440458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9941C2F-9FE8-4DA5-9601-6E7E7DFEEA9C}"/>
              </a:ext>
            </a:extLst>
          </p:cNvPr>
          <p:cNvSpPr/>
          <p:nvPr/>
        </p:nvSpPr>
        <p:spPr>
          <a:xfrm>
            <a:off x="2910855" y="5241776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BAB0DF9-2138-46AF-A097-09E5CB509F2C}"/>
              </a:ext>
            </a:extLst>
          </p:cNvPr>
          <p:cNvSpPr/>
          <p:nvPr/>
        </p:nvSpPr>
        <p:spPr>
          <a:xfrm>
            <a:off x="3547284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AFCD577-F403-4D23-89E1-DACCD3F0F4CE}"/>
              </a:ext>
            </a:extLst>
          </p:cNvPr>
          <p:cNvSpPr/>
          <p:nvPr/>
        </p:nvSpPr>
        <p:spPr>
          <a:xfrm>
            <a:off x="4017680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6F52AD-6C4D-4283-A9AE-31BDF2303DC1}"/>
              </a:ext>
            </a:extLst>
          </p:cNvPr>
          <p:cNvSpPr/>
          <p:nvPr/>
        </p:nvSpPr>
        <p:spPr>
          <a:xfrm>
            <a:off x="4488077" y="5246951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419959A-19E2-4507-AA78-528D2B2E9060}"/>
              </a:ext>
            </a:extLst>
          </p:cNvPr>
          <p:cNvSpPr/>
          <p:nvPr/>
        </p:nvSpPr>
        <p:spPr>
          <a:xfrm>
            <a:off x="5212045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EA2CE04-FC14-45B2-9948-3DF6BABC7408}"/>
              </a:ext>
            </a:extLst>
          </p:cNvPr>
          <p:cNvSpPr/>
          <p:nvPr/>
        </p:nvSpPr>
        <p:spPr>
          <a:xfrm>
            <a:off x="6792917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52C9E82-EC52-4D40-9869-7CECE2BC3CDC}"/>
              </a:ext>
            </a:extLst>
          </p:cNvPr>
          <p:cNvSpPr/>
          <p:nvPr/>
        </p:nvSpPr>
        <p:spPr>
          <a:xfrm>
            <a:off x="8373789" y="5185138"/>
            <a:ext cx="1584522" cy="7020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E340A00-4FD2-4173-A3CA-E3CD9EED2544}"/>
              </a:ext>
            </a:extLst>
          </p:cNvPr>
          <p:cNvSpPr/>
          <p:nvPr/>
        </p:nvSpPr>
        <p:spPr>
          <a:xfrm>
            <a:off x="5295934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6A984F68-0CB9-46AE-A68F-63C3656391B7}"/>
              </a:ext>
            </a:extLst>
          </p:cNvPr>
          <p:cNvSpPr/>
          <p:nvPr/>
        </p:nvSpPr>
        <p:spPr>
          <a:xfrm>
            <a:off x="5766330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6E0D830A-69AA-4903-9D70-D37FE4958303}"/>
              </a:ext>
            </a:extLst>
          </p:cNvPr>
          <p:cNvSpPr/>
          <p:nvPr/>
        </p:nvSpPr>
        <p:spPr>
          <a:xfrm>
            <a:off x="6236727" y="524377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A9E307C7-ABD3-4C7F-B899-85CD00483694}"/>
              </a:ext>
            </a:extLst>
          </p:cNvPr>
          <p:cNvSpPr/>
          <p:nvPr/>
        </p:nvSpPr>
        <p:spPr>
          <a:xfrm>
            <a:off x="6873156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D73A6EF-A008-4A27-93BE-0617A7BAA799}"/>
              </a:ext>
            </a:extLst>
          </p:cNvPr>
          <p:cNvSpPr/>
          <p:nvPr/>
        </p:nvSpPr>
        <p:spPr>
          <a:xfrm>
            <a:off x="7343552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A40FF40-1591-49A2-8A25-6E53F9809D03}"/>
              </a:ext>
            </a:extLst>
          </p:cNvPr>
          <p:cNvSpPr/>
          <p:nvPr/>
        </p:nvSpPr>
        <p:spPr>
          <a:xfrm>
            <a:off x="7813949" y="5242084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B745BED1-5504-4625-86FE-ED6F54E5FBB1}"/>
              </a:ext>
            </a:extLst>
          </p:cNvPr>
          <p:cNvSpPr/>
          <p:nvPr/>
        </p:nvSpPr>
        <p:spPr>
          <a:xfrm>
            <a:off x="8450378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7284D579-AAAB-4F5A-848A-4B5B899CD541}"/>
              </a:ext>
            </a:extLst>
          </p:cNvPr>
          <p:cNvSpPr/>
          <p:nvPr/>
        </p:nvSpPr>
        <p:spPr>
          <a:xfrm>
            <a:off x="8920774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597A1F5-6EA6-4CFD-A69A-D3D741FE140E}"/>
              </a:ext>
            </a:extLst>
          </p:cNvPr>
          <p:cNvSpPr/>
          <p:nvPr/>
        </p:nvSpPr>
        <p:spPr>
          <a:xfrm>
            <a:off x="9391171" y="5247259"/>
            <a:ext cx="472301" cy="5884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80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53641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(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그림이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장인 경우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FB51C-2FE6-444A-9336-4800B59CAA77}"/>
              </a:ext>
            </a:extLst>
          </p:cNvPr>
          <p:cNvSpPr/>
          <p:nvPr/>
        </p:nvSpPr>
        <p:spPr>
          <a:xfrm>
            <a:off x="56603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7BDE-BB9D-4A64-8089-962B26F897AC}"/>
              </a:ext>
            </a:extLst>
          </p:cNvPr>
          <p:cNvSpPr txBox="1"/>
          <p:nvPr/>
        </p:nvSpPr>
        <p:spPr>
          <a:xfrm>
            <a:off x="1054608" y="1048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4AA26-1D94-48D9-B4A5-C14BB6CE2F86}"/>
              </a:ext>
            </a:extLst>
          </p:cNvPr>
          <p:cNvSpPr txBox="1"/>
          <p:nvPr/>
        </p:nvSpPr>
        <p:spPr>
          <a:xfrm>
            <a:off x="493292" y="75987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014FC2-05B7-4B2B-899A-CC0211EF1971}"/>
              </a:ext>
            </a:extLst>
          </p:cNvPr>
          <p:cNvSpPr/>
          <p:nvPr/>
        </p:nvSpPr>
        <p:spPr>
          <a:xfrm>
            <a:off x="102770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ADBDE7-FA16-4D35-B5CF-ABDD657CD68A}"/>
              </a:ext>
            </a:extLst>
          </p:cNvPr>
          <p:cNvSpPr/>
          <p:nvPr/>
        </p:nvSpPr>
        <p:spPr>
          <a:xfrm>
            <a:off x="1489367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4636A9-5B64-4A0B-9D1A-13AA6A826AC5}"/>
              </a:ext>
            </a:extLst>
          </p:cNvPr>
          <p:cNvSpPr/>
          <p:nvPr/>
        </p:nvSpPr>
        <p:spPr>
          <a:xfrm>
            <a:off x="1951032" y="1586559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875AEC-A24A-4C58-82F6-02439163AED3}"/>
              </a:ext>
            </a:extLst>
          </p:cNvPr>
          <p:cNvSpPr/>
          <p:nvPr/>
        </p:nvSpPr>
        <p:spPr>
          <a:xfrm>
            <a:off x="56603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695127-AF14-4C47-8409-CFB400CF006A}"/>
              </a:ext>
            </a:extLst>
          </p:cNvPr>
          <p:cNvSpPr/>
          <p:nvPr/>
        </p:nvSpPr>
        <p:spPr>
          <a:xfrm>
            <a:off x="102770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5AE4A-2C8A-4BD6-99E4-2CCC8C37244B}"/>
              </a:ext>
            </a:extLst>
          </p:cNvPr>
          <p:cNvSpPr/>
          <p:nvPr/>
        </p:nvSpPr>
        <p:spPr>
          <a:xfrm>
            <a:off x="1489367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F4EB1D-B7D4-41D0-9373-0DEEC659DCCA}"/>
              </a:ext>
            </a:extLst>
          </p:cNvPr>
          <p:cNvSpPr/>
          <p:nvPr/>
        </p:nvSpPr>
        <p:spPr>
          <a:xfrm>
            <a:off x="1951032" y="204103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6BA7708-E454-4FD6-BB04-E25AEEF1400D}"/>
              </a:ext>
            </a:extLst>
          </p:cNvPr>
          <p:cNvSpPr/>
          <p:nvPr/>
        </p:nvSpPr>
        <p:spPr>
          <a:xfrm>
            <a:off x="56603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25C49A6-2FFF-47F8-833B-21A473A011A2}"/>
              </a:ext>
            </a:extLst>
          </p:cNvPr>
          <p:cNvSpPr/>
          <p:nvPr/>
        </p:nvSpPr>
        <p:spPr>
          <a:xfrm>
            <a:off x="102770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6AD947-212E-4AD3-93A1-72E9244ABB8F}"/>
              </a:ext>
            </a:extLst>
          </p:cNvPr>
          <p:cNvSpPr/>
          <p:nvPr/>
        </p:nvSpPr>
        <p:spPr>
          <a:xfrm>
            <a:off x="1489367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C69E9F-24AA-4848-B823-409A2B3C2C66}"/>
              </a:ext>
            </a:extLst>
          </p:cNvPr>
          <p:cNvSpPr/>
          <p:nvPr/>
        </p:nvSpPr>
        <p:spPr>
          <a:xfrm>
            <a:off x="1951032" y="249550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F68EAB0-F09D-464E-89AE-76823DC2C483}"/>
              </a:ext>
            </a:extLst>
          </p:cNvPr>
          <p:cNvSpPr/>
          <p:nvPr/>
        </p:nvSpPr>
        <p:spPr>
          <a:xfrm>
            <a:off x="56603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321012-7AEA-4598-B58D-DC9136E337DB}"/>
              </a:ext>
            </a:extLst>
          </p:cNvPr>
          <p:cNvSpPr/>
          <p:nvPr/>
        </p:nvSpPr>
        <p:spPr>
          <a:xfrm>
            <a:off x="102770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47B0E89-E87B-4160-B092-82A9AE09B831}"/>
              </a:ext>
            </a:extLst>
          </p:cNvPr>
          <p:cNvSpPr/>
          <p:nvPr/>
        </p:nvSpPr>
        <p:spPr>
          <a:xfrm>
            <a:off x="1489367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BBEF656-A192-4004-8A59-0474A5DE6A50}"/>
              </a:ext>
            </a:extLst>
          </p:cNvPr>
          <p:cNvSpPr/>
          <p:nvPr/>
        </p:nvSpPr>
        <p:spPr>
          <a:xfrm>
            <a:off x="1951032" y="294997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880A4CC-871A-4840-B0DE-829CE3004D39}"/>
              </a:ext>
            </a:extLst>
          </p:cNvPr>
          <p:cNvSpPr/>
          <p:nvPr/>
        </p:nvSpPr>
        <p:spPr>
          <a:xfrm>
            <a:off x="576991" y="1557347"/>
            <a:ext cx="955234" cy="931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96903E-D6A0-466C-A41E-099249082575}"/>
              </a:ext>
            </a:extLst>
          </p:cNvPr>
          <p:cNvSpPr txBox="1"/>
          <p:nvPr/>
        </p:nvSpPr>
        <p:spPr>
          <a:xfrm>
            <a:off x="2949032" y="1974698"/>
            <a:ext cx="949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(1, 1, 2, 2, 3, 3)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  (1, 3, 3, 1, 2, 2)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123481-A52E-4F3A-8663-8E989FED4137}"/>
              </a:ext>
            </a:extLst>
          </p:cNvPr>
          <p:cNvSpPr/>
          <p:nvPr/>
        </p:nvSpPr>
        <p:spPr>
          <a:xfrm>
            <a:off x="7417980" y="1966759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5747F0A-FF29-47D3-A759-C9C740D59C15}"/>
              </a:ext>
            </a:extLst>
          </p:cNvPr>
          <p:cNvSpPr/>
          <p:nvPr/>
        </p:nvSpPr>
        <p:spPr>
          <a:xfrm>
            <a:off x="6145767" y="2615840"/>
            <a:ext cx="826118" cy="40011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17E7496-4E10-4C7A-8F80-BB855923C774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 flipH="1">
            <a:off x="6558826" y="2366869"/>
            <a:ext cx="1272213" cy="248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F1590F-D6C6-4E7C-AB76-B9937500F616}"/>
              </a:ext>
            </a:extLst>
          </p:cNvPr>
          <p:cNvSpPr/>
          <p:nvPr/>
        </p:nvSpPr>
        <p:spPr>
          <a:xfrm>
            <a:off x="6236381" y="196675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D1CE411-66F3-45AC-9A23-5D694DA94B8D}"/>
              </a:ext>
            </a:extLst>
          </p:cNvPr>
          <p:cNvSpPr/>
          <p:nvPr/>
        </p:nvSpPr>
        <p:spPr>
          <a:xfrm>
            <a:off x="7075137" y="2612929"/>
            <a:ext cx="1078347" cy="400110"/>
          </a:xfrm>
          <a:prstGeom prst="rect">
            <a:avLst/>
          </a:prstGeom>
          <a:noFill/>
          <a:ln w="190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0000"/>
              </a:highlight>
              <a:latin typeface="Consolas" panose="020B0609020204030204" pitchFamily="49" charset="0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B8D963F-5B57-492D-A266-38FCEA537968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6775555" y="2366869"/>
            <a:ext cx="838756" cy="24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F9EF76-07AB-4D5B-9694-C7158527137E}"/>
              </a:ext>
            </a:extLst>
          </p:cNvPr>
          <p:cNvSpPr/>
          <p:nvPr/>
        </p:nvSpPr>
        <p:spPr>
          <a:xfrm>
            <a:off x="-1558876" y="3586815"/>
            <a:ext cx="10301288" cy="32448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3F49349-7457-4AA8-B06E-0BC7AEF7F2AE}"/>
              </a:ext>
            </a:extLst>
          </p:cNvPr>
          <p:cNvSpPr/>
          <p:nvPr/>
        </p:nvSpPr>
        <p:spPr>
          <a:xfrm>
            <a:off x="-1481659" y="3663794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35CF1F2-5399-48C6-A6EF-4E7391C4F548}"/>
              </a:ext>
            </a:extLst>
          </p:cNvPr>
          <p:cNvSpPr/>
          <p:nvPr/>
        </p:nvSpPr>
        <p:spPr>
          <a:xfrm>
            <a:off x="-1481659" y="469525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479213-5016-4E4B-B9E8-39A375C5A54C}"/>
              </a:ext>
            </a:extLst>
          </p:cNvPr>
          <p:cNvSpPr/>
          <p:nvPr/>
        </p:nvSpPr>
        <p:spPr>
          <a:xfrm>
            <a:off x="-1481659" y="5726713"/>
            <a:ext cx="10157351" cy="10252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8B7483E-36DB-49B8-9DE4-77D3C02B9D5C}"/>
              </a:ext>
            </a:extLst>
          </p:cNvPr>
          <p:cNvSpPr/>
          <p:nvPr/>
        </p:nvSpPr>
        <p:spPr>
          <a:xfrm>
            <a:off x="-1404441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35DEB54-4F8A-411F-9FF6-8B923C832512}"/>
              </a:ext>
            </a:extLst>
          </p:cNvPr>
          <p:cNvSpPr/>
          <p:nvPr/>
        </p:nvSpPr>
        <p:spPr>
          <a:xfrm>
            <a:off x="1919252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64BFAFD-0DF7-4DF5-B429-14479C362407}"/>
              </a:ext>
            </a:extLst>
          </p:cNvPr>
          <p:cNvSpPr/>
          <p:nvPr/>
        </p:nvSpPr>
        <p:spPr>
          <a:xfrm>
            <a:off x="5242944" y="374086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14B730E-0107-438F-A917-B42B49AB1976}"/>
              </a:ext>
            </a:extLst>
          </p:cNvPr>
          <p:cNvSpPr/>
          <p:nvPr/>
        </p:nvSpPr>
        <p:spPr>
          <a:xfrm>
            <a:off x="-1336626" y="381793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F6B5EF-934C-4CB6-A41A-580F91EBCFF9}"/>
              </a:ext>
            </a:extLst>
          </p:cNvPr>
          <p:cNvSpPr/>
          <p:nvPr/>
        </p:nvSpPr>
        <p:spPr>
          <a:xfrm>
            <a:off x="-1270194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CDADE5A-40AD-4395-9A1F-BC6353C30003}"/>
              </a:ext>
            </a:extLst>
          </p:cNvPr>
          <p:cNvSpPr/>
          <p:nvPr/>
        </p:nvSpPr>
        <p:spPr>
          <a:xfrm>
            <a:off x="249765" y="389491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17951DF-09AB-4F4D-96E4-D8674A179706}"/>
              </a:ext>
            </a:extLst>
          </p:cNvPr>
          <p:cNvSpPr/>
          <p:nvPr/>
        </p:nvSpPr>
        <p:spPr>
          <a:xfrm>
            <a:off x="-1195959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33BEF32-737E-48C4-9041-59EBB7A7D999}"/>
              </a:ext>
            </a:extLst>
          </p:cNvPr>
          <p:cNvSpPr/>
          <p:nvPr/>
        </p:nvSpPr>
        <p:spPr>
          <a:xfrm>
            <a:off x="-500768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355093F-3F0A-4BBA-8765-BE46673263B2}"/>
              </a:ext>
            </a:extLst>
          </p:cNvPr>
          <p:cNvSpPr/>
          <p:nvPr/>
        </p:nvSpPr>
        <p:spPr>
          <a:xfrm>
            <a:off x="315244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C1088D4-8293-437F-B6CF-38919E56B062}"/>
              </a:ext>
            </a:extLst>
          </p:cNvPr>
          <p:cNvSpPr/>
          <p:nvPr/>
        </p:nvSpPr>
        <p:spPr>
          <a:xfrm>
            <a:off x="1010435" y="395533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A81702C-7191-42B1-BDCF-6B2CF5AF3D3B}"/>
              </a:ext>
            </a:extLst>
          </p:cNvPr>
          <p:cNvSpPr/>
          <p:nvPr/>
        </p:nvSpPr>
        <p:spPr>
          <a:xfrm>
            <a:off x="1989318" y="381990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E73F791-8EE8-4E12-934D-4A0B5BBF45A2}"/>
              </a:ext>
            </a:extLst>
          </p:cNvPr>
          <p:cNvSpPr/>
          <p:nvPr/>
        </p:nvSpPr>
        <p:spPr>
          <a:xfrm>
            <a:off x="2055750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77A9E41-26BC-4C33-8ED8-4CC6B9951023}"/>
              </a:ext>
            </a:extLst>
          </p:cNvPr>
          <p:cNvSpPr/>
          <p:nvPr/>
        </p:nvSpPr>
        <p:spPr>
          <a:xfrm>
            <a:off x="3575709" y="389688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46B57FD-1E50-4CD8-87FF-F3AC8076C603}"/>
              </a:ext>
            </a:extLst>
          </p:cNvPr>
          <p:cNvSpPr/>
          <p:nvPr/>
        </p:nvSpPr>
        <p:spPr>
          <a:xfrm>
            <a:off x="2129985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FB85C74-88D5-4865-97E4-A9A1D11CE1FB}"/>
              </a:ext>
            </a:extLst>
          </p:cNvPr>
          <p:cNvSpPr/>
          <p:nvPr/>
        </p:nvSpPr>
        <p:spPr>
          <a:xfrm>
            <a:off x="2825176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3834DEF-3398-4D43-86E3-84CC5DE21548}"/>
              </a:ext>
            </a:extLst>
          </p:cNvPr>
          <p:cNvSpPr/>
          <p:nvPr/>
        </p:nvSpPr>
        <p:spPr>
          <a:xfrm>
            <a:off x="3641188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A9ED15C-10B6-4088-8D0D-1F7DFEB71A83}"/>
              </a:ext>
            </a:extLst>
          </p:cNvPr>
          <p:cNvSpPr/>
          <p:nvPr/>
        </p:nvSpPr>
        <p:spPr>
          <a:xfrm>
            <a:off x="4336379" y="395729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3BD9B0C-47D9-4FD8-961C-A35522E36856}"/>
              </a:ext>
            </a:extLst>
          </p:cNvPr>
          <p:cNvSpPr/>
          <p:nvPr/>
        </p:nvSpPr>
        <p:spPr>
          <a:xfrm>
            <a:off x="5315262" y="382187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A3E64B8-1058-414C-BE6D-31C1DC15A28F}"/>
              </a:ext>
            </a:extLst>
          </p:cNvPr>
          <p:cNvSpPr/>
          <p:nvPr/>
        </p:nvSpPr>
        <p:spPr>
          <a:xfrm>
            <a:off x="5381694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2BB45C2-CAE4-494F-ACBE-D8C65D9F0F23}"/>
              </a:ext>
            </a:extLst>
          </p:cNvPr>
          <p:cNvSpPr/>
          <p:nvPr/>
        </p:nvSpPr>
        <p:spPr>
          <a:xfrm>
            <a:off x="6901653" y="389884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537DB52-4524-4DDC-A65C-22B4E07F74E9}"/>
              </a:ext>
            </a:extLst>
          </p:cNvPr>
          <p:cNvSpPr/>
          <p:nvPr/>
        </p:nvSpPr>
        <p:spPr>
          <a:xfrm>
            <a:off x="5455929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D5493918-832E-4F1C-B991-39CCAA2CC432}"/>
              </a:ext>
            </a:extLst>
          </p:cNvPr>
          <p:cNvSpPr/>
          <p:nvPr/>
        </p:nvSpPr>
        <p:spPr>
          <a:xfrm>
            <a:off x="6151120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4908AC1-910F-4FE6-A3CF-D63DAA6CDD39}"/>
              </a:ext>
            </a:extLst>
          </p:cNvPr>
          <p:cNvSpPr/>
          <p:nvPr/>
        </p:nvSpPr>
        <p:spPr>
          <a:xfrm>
            <a:off x="6967132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BD6CFFD-877F-4816-8CF1-C7E764083986}"/>
              </a:ext>
            </a:extLst>
          </p:cNvPr>
          <p:cNvSpPr/>
          <p:nvPr/>
        </p:nvSpPr>
        <p:spPr>
          <a:xfrm>
            <a:off x="7662323" y="395926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530F2B83-1418-4378-BC88-24A4DBED0141}"/>
              </a:ext>
            </a:extLst>
          </p:cNvPr>
          <p:cNvSpPr/>
          <p:nvPr/>
        </p:nvSpPr>
        <p:spPr>
          <a:xfrm>
            <a:off x="-1404441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8123208-305C-4A77-97B7-574DC31005C7}"/>
              </a:ext>
            </a:extLst>
          </p:cNvPr>
          <p:cNvSpPr/>
          <p:nvPr/>
        </p:nvSpPr>
        <p:spPr>
          <a:xfrm>
            <a:off x="1919252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B1D309E-81A9-49A7-9FAD-0FD1D629283C}"/>
              </a:ext>
            </a:extLst>
          </p:cNvPr>
          <p:cNvSpPr/>
          <p:nvPr/>
        </p:nvSpPr>
        <p:spPr>
          <a:xfrm>
            <a:off x="5242944" y="4749433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9AD6B6D-E2F7-4316-BABB-761255A8C631}"/>
              </a:ext>
            </a:extLst>
          </p:cNvPr>
          <p:cNvSpPr/>
          <p:nvPr/>
        </p:nvSpPr>
        <p:spPr>
          <a:xfrm>
            <a:off x="-1336626" y="4826504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897E025-11C9-41CD-8349-67015C96F602}"/>
              </a:ext>
            </a:extLst>
          </p:cNvPr>
          <p:cNvSpPr/>
          <p:nvPr/>
        </p:nvSpPr>
        <p:spPr>
          <a:xfrm>
            <a:off x="-1270194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7F0A9C03-FBE6-42EE-9270-CF19E8AB7C27}"/>
              </a:ext>
            </a:extLst>
          </p:cNvPr>
          <p:cNvSpPr/>
          <p:nvPr/>
        </p:nvSpPr>
        <p:spPr>
          <a:xfrm>
            <a:off x="249765" y="4903483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D961BDA-E162-4CBA-BD29-C433A7B472B3}"/>
              </a:ext>
            </a:extLst>
          </p:cNvPr>
          <p:cNvSpPr/>
          <p:nvPr/>
        </p:nvSpPr>
        <p:spPr>
          <a:xfrm>
            <a:off x="-1195959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D57CDBA-91C4-4C47-A568-778E11FF27C5}"/>
              </a:ext>
            </a:extLst>
          </p:cNvPr>
          <p:cNvSpPr/>
          <p:nvPr/>
        </p:nvSpPr>
        <p:spPr>
          <a:xfrm>
            <a:off x="-500768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0F640E27-7E94-4676-B11D-7C33C8A95DFA}"/>
              </a:ext>
            </a:extLst>
          </p:cNvPr>
          <p:cNvSpPr/>
          <p:nvPr/>
        </p:nvSpPr>
        <p:spPr>
          <a:xfrm>
            <a:off x="315244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8AF0021-1EED-42D5-AE68-F9E47D136DFB}"/>
              </a:ext>
            </a:extLst>
          </p:cNvPr>
          <p:cNvSpPr/>
          <p:nvPr/>
        </p:nvSpPr>
        <p:spPr>
          <a:xfrm>
            <a:off x="1010435" y="4963898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1E264BF-4744-4B2D-9B4E-E7A1A01AE7E0}"/>
              </a:ext>
            </a:extLst>
          </p:cNvPr>
          <p:cNvSpPr/>
          <p:nvPr/>
        </p:nvSpPr>
        <p:spPr>
          <a:xfrm>
            <a:off x="1989318" y="4828471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1D57E9A-FC2C-4137-A4ED-5BE671E665A7}"/>
              </a:ext>
            </a:extLst>
          </p:cNvPr>
          <p:cNvSpPr/>
          <p:nvPr/>
        </p:nvSpPr>
        <p:spPr>
          <a:xfrm>
            <a:off x="2055750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B25CBAAC-C0AA-418E-9798-10D54D92CDB9}"/>
              </a:ext>
            </a:extLst>
          </p:cNvPr>
          <p:cNvSpPr/>
          <p:nvPr/>
        </p:nvSpPr>
        <p:spPr>
          <a:xfrm>
            <a:off x="3575709" y="4905450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70020E-0C6F-4C3B-AB92-210AC9A71151}"/>
              </a:ext>
            </a:extLst>
          </p:cNvPr>
          <p:cNvSpPr/>
          <p:nvPr/>
        </p:nvSpPr>
        <p:spPr>
          <a:xfrm>
            <a:off x="2129985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B53A17D-0EC0-4BC6-B5BD-087E5701B973}"/>
              </a:ext>
            </a:extLst>
          </p:cNvPr>
          <p:cNvSpPr/>
          <p:nvPr/>
        </p:nvSpPr>
        <p:spPr>
          <a:xfrm>
            <a:off x="2825176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5C455AE-A150-418F-9EDA-7AAC5D797AB7}"/>
              </a:ext>
            </a:extLst>
          </p:cNvPr>
          <p:cNvSpPr/>
          <p:nvPr/>
        </p:nvSpPr>
        <p:spPr>
          <a:xfrm>
            <a:off x="3641188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D4B7B9B-BF19-451A-B3EA-F2EAF2A73A33}"/>
              </a:ext>
            </a:extLst>
          </p:cNvPr>
          <p:cNvSpPr/>
          <p:nvPr/>
        </p:nvSpPr>
        <p:spPr>
          <a:xfrm>
            <a:off x="4336379" y="4965865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EE603EB5-8858-4EC1-A35D-B4B03A2ED21C}"/>
              </a:ext>
            </a:extLst>
          </p:cNvPr>
          <p:cNvSpPr/>
          <p:nvPr/>
        </p:nvSpPr>
        <p:spPr>
          <a:xfrm>
            <a:off x="5315262" y="4830438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3C24ECA-288C-4753-95CA-787E3E9583BD}"/>
              </a:ext>
            </a:extLst>
          </p:cNvPr>
          <p:cNvSpPr/>
          <p:nvPr/>
        </p:nvSpPr>
        <p:spPr>
          <a:xfrm>
            <a:off x="5381694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2479AC5-C99F-4CEA-8835-7E1C2058FC35}"/>
              </a:ext>
            </a:extLst>
          </p:cNvPr>
          <p:cNvSpPr/>
          <p:nvPr/>
        </p:nvSpPr>
        <p:spPr>
          <a:xfrm>
            <a:off x="6901653" y="4907417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D7812D-9C9F-42BF-ABEF-9581FEF09E93}"/>
              </a:ext>
            </a:extLst>
          </p:cNvPr>
          <p:cNvSpPr/>
          <p:nvPr/>
        </p:nvSpPr>
        <p:spPr>
          <a:xfrm>
            <a:off x="5455929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ECD013B-F251-4AE1-8C7A-6830A9AC143F}"/>
              </a:ext>
            </a:extLst>
          </p:cNvPr>
          <p:cNvSpPr/>
          <p:nvPr/>
        </p:nvSpPr>
        <p:spPr>
          <a:xfrm>
            <a:off x="6151120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D7FA43C-CE08-4BBE-8A13-07F713E0140B}"/>
              </a:ext>
            </a:extLst>
          </p:cNvPr>
          <p:cNvSpPr/>
          <p:nvPr/>
        </p:nvSpPr>
        <p:spPr>
          <a:xfrm>
            <a:off x="6967132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3C4935AC-CD5D-4AE3-BFCC-5DCA22420141}"/>
              </a:ext>
            </a:extLst>
          </p:cNvPr>
          <p:cNvSpPr/>
          <p:nvPr/>
        </p:nvSpPr>
        <p:spPr>
          <a:xfrm>
            <a:off x="7662323" y="4967832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343288B-AFD7-44CB-BC2A-0AC07F4AC82C}"/>
              </a:ext>
            </a:extLst>
          </p:cNvPr>
          <p:cNvSpPr/>
          <p:nvPr/>
        </p:nvSpPr>
        <p:spPr>
          <a:xfrm>
            <a:off x="-1394654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B6BA658-941C-4CDA-B1DA-BFBAD91A25F6}"/>
              </a:ext>
            </a:extLst>
          </p:cNvPr>
          <p:cNvSpPr/>
          <p:nvPr/>
        </p:nvSpPr>
        <p:spPr>
          <a:xfrm>
            <a:off x="1929039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879C13E-433F-490C-9D3F-A5DA956583D2}"/>
              </a:ext>
            </a:extLst>
          </p:cNvPr>
          <p:cNvSpPr/>
          <p:nvPr/>
        </p:nvSpPr>
        <p:spPr>
          <a:xfrm>
            <a:off x="5252731" y="5799455"/>
            <a:ext cx="3323693" cy="88657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00BBCAD-1E08-4469-BEB5-13FF2E59F2D6}"/>
              </a:ext>
            </a:extLst>
          </p:cNvPr>
          <p:cNvSpPr/>
          <p:nvPr/>
        </p:nvSpPr>
        <p:spPr>
          <a:xfrm>
            <a:off x="-1326839" y="5876526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9B1986AC-54E7-4EB7-9746-1627C99B13FF}"/>
              </a:ext>
            </a:extLst>
          </p:cNvPr>
          <p:cNvSpPr/>
          <p:nvPr/>
        </p:nvSpPr>
        <p:spPr>
          <a:xfrm>
            <a:off x="-1260407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3073AAE-2E10-48DF-8254-4184E7047DD2}"/>
              </a:ext>
            </a:extLst>
          </p:cNvPr>
          <p:cNvSpPr/>
          <p:nvPr/>
        </p:nvSpPr>
        <p:spPr>
          <a:xfrm>
            <a:off x="259552" y="5953505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58E1990-A6C8-4B7E-983F-29DDB041ED53}"/>
              </a:ext>
            </a:extLst>
          </p:cNvPr>
          <p:cNvSpPr/>
          <p:nvPr/>
        </p:nvSpPr>
        <p:spPr>
          <a:xfrm>
            <a:off x="-118617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A3B56E8D-4367-4FF0-883F-C77AB4B7D7B5}"/>
              </a:ext>
            </a:extLst>
          </p:cNvPr>
          <p:cNvSpPr/>
          <p:nvPr/>
        </p:nvSpPr>
        <p:spPr>
          <a:xfrm>
            <a:off x="-49098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4908F8E-60D2-4FF6-BF6E-CD3031806546}"/>
              </a:ext>
            </a:extLst>
          </p:cNvPr>
          <p:cNvSpPr/>
          <p:nvPr/>
        </p:nvSpPr>
        <p:spPr>
          <a:xfrm>
            <a:off x="325031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EAA0601-EA90-47F6-B4B0-6609256AE888}"/>
              </a:ext>
            </a:extLst>
          </p:cNvPr>
          <p:cNvSpPr/>
          <p:nvPr/>
        </p:nvSpPr>
        <p:spPr>
          <a:xfrm>
            <a:off x="1020222" y="6013920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44AC138-9967-43B5-9057-1ACDF380F25E}"/>
              </a:ext>
            </a:extLst>
          </p:cNvPr>
          <p:cNvSpPr/>
          <p:nvPr/>
        </p:nvSpPr>
        <p:spPr>
          <a:xfrm>
            <a:off x="1999105" y="5878493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0397C7A-4DC9-4FE1-AB5D-4D78F9DAEE9D}"/>
              </a:ext>
            </a:extLst>
          </p:cNvPr>
          <p:cNvSpPr/>
          <p:nvPr/>
        </p:nvSpPr>
        <p:spPr>
          <a:xfrm>
            <a:off x="2065537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B039CC3A-BE8D-48D0-BFD7-FC96695A76F3}"/>
              </a:ext>
            </a:extLst>
          </p:cNvPr>
          <p:cNvSpPr/>
          <p:nvPr/>
        </p:nvSpPr>
        <p:spPr>
          <a:xfrm>
            <a:off x="3585496" y="5955472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24D66C06-7634-4CAB-8E68-C535342F7CAE}"/>
              </a:ext>
            </a:extLst>
          </p:cNvPr>
          <p:cNvSpPr/>
          <p:nvPr/>
        </p:nvSpPr>
        <p:spPr>
          <a:xfrm>
            <a:off x="2139772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DEEA55C-07E5-49CA-B1AA-969C2516F82D}"/>
              </a:ext>
            </a:extLst>
          </p:cNvPr>
          <p:cNvSpPr/>
          <p:nvPr/>
        </p:nvSpPr>
        <p:spPr>
          <a:xfrm>
            <a:off x="2834963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BE1B87BE-6BC4-4A7B-A8F2-D1F1D1CB13F1}"/>
              </a:ext>
            </a:extLst>
          </p:cNvPr>
          <p:cNvSpPr/>
          <p:nvPr/>
        </p:nvSpPr>
        <p:spPr>
          <a:xfrm>
            <a:off x="3650975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1438D28D-135B-4131-8456-F7C8B5F4BEA7}"/>
              </a:ext>
            </a:extLst>
          </p:cNvPr>
          <p:cNvSpPr/>
          <p:nvPr/>
        </p:nvSpPr>
        <p:spPr>
          <a:xfrm>
            <a:off x="4346166" y="6015887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5AD6E418-03DF-4047-9C3C-6C088B92F800}"/>
              </a:ext>
            </a:extLst>
          </p:cNvPr>
          <p:cNvSpPr/>
          <p:nvPr/>
        </p:nvSpPr>
        <p:spPr>
          <a:xfrm>
            <a:off x="5325049" y="5880460"/>
            <a:ext cx="3192069" cy="7444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B2832FB7-F354-4817-8FBB-4E13233939F6}"/>
              </a:ext>
            </a:extLst>
          </p:cNvPr>
          <p:cNvSpPr/>
          <p:nvPr/>
        </p:nvSpPr>
        <p:spPr>
          <a:xfrm>
            <a:off x="5391481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4DE4EA6C-6938-44E4-9BDF-24D83F08F7E7}"/>
              </a:ext>
            </a:extLst>
          </p:cNvPr>
          <p:cNvSpPr/>
          <p:nvPr/>
        </p:nvSpPr>
        <p:spPr>
          <a:xfrm>
            <a:off x="6911440" y="5957439"/>
            <a:ext cx="1531854" cy="6008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BB68135-5472-4F14-BC84-FC67DA9A5C69}"/>
              </a:ext>
            </a:extLst>
          </p:cNvPr>
          <p:cNvSpPr/>
          <p:nvPr/>
        </p:nvSpPr>
        <p:spPr>
          <a:xfrm>
            <a:off x="5465716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EE834C9-B312-4E8B-A56D-524CB02ACB88}"/>
              </a:ext>
            </a:extLst>
          </p:cNvPr>
          <p:cNvSpPr/>
          <p:nvPr/>
        </p:nvSpPr>
        <p:spPr>
          <a:xfrm>
            <a:off x="6160907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F9063BEF-D829-4470-BE24-E299C4CA15EC}"/>
              </a:ext>
            </a:extLst>
          </p:cNvPr>
          <p:cNvSpPr/>
          <p:nvPr/>
        </p:nvSpPr>
        <p:spPr>
          <a:xfrm>
            <a:off x="6976919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B56BB950-F8F0-4022-8BCF-A10E51C1C438}"/>
              </a:ext>
            </a:extLst>
          </p:cNvPr>
          <p:cNvSpPr/>
          <p:nvPr/>
        </p:nvSpPr>
        <p:spPr>
          <a:xfrm>
            <a:off x="7672110" y="6017854"/>
            <a:ext cx="695191" cy="4728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075F53-A90B-4AB2-BEC7-EC0C49114A17}"/>
              </a:ext>
            </a:extLst>
          </p:cNvPr>
          <p:cNvSpPr/>
          <p:nvPr/>
        </p:nvSpPr>
        <p:spPr>
          <a:xfrm>
            <a:off x="10323979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52660-209C-4300-970A-B81B9606194D}"/>
              </a:ext>
            </a:extLst>
          </p:cNvPr>
          <p:cNvSpPr/>
          <p:nvPr/>
        </p:nvSpPr>
        <p:spPr>
          <a:xfrm>
            <a:off x="1069035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276A61-5DAB-4B23-B5D2-16F29330DC57}"/>
              </a:ext>
            </a:extLst>
          </p:cNvPr>
          <p:cNvSpPr/>
          <p:nvPr/>
        </p:nvSpPr>
        <p:spPr>
          <a:xfrm>
            <a:off x="11056738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C11AD2-79F5-4E5E-AB49-430BDAD2B1A5}"/>
              </a:ext>
            </a:extLst>
          </p:cNvPr>
          <p:cNvSpPr/>
          <p:nvPr/>
        </p:nvSpPr>
        <p:spPr>
          <a:xfrm>
            <a:off x="11423117" y="320140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CCE33-1672-41B9-BCD3-C42020002B8A}"/>
              </a:ext>
            </a:extLst>
          </p:cNvPr>
          <p:cNvSpPr/>
          <p:nvPr/>
        </p:nvSpPr>
        <p:spPr>
          <a:xfrm>
            <a:off x="10323979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AB1412-3635-474C-8C2E-7F39F013A07F}"/>
              </a:ext>
            </a:extLst>
          </p:cNvPr>
          <p:cNvSpPr/>
          <p:nvPr/>
        </p:nvSpPr>
        <p:spPr>
          <a:xfrm>
            <a:off x="1069035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C05B3F-0E74-4922-863E-BA83357A3C58}"/>
              </a:ext>
            </a:extLst>
          </p:cNvPr>
          <p:cNvSpPr/>
          <p:nvPr/>
        </p:nvSpPr>
        <p:spPr>
          <a:xfrm>
            <a:off x="11056738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413AAF-FF1C-4B9C-9049-C8E67B59DE0C}"/>
              </a:ext>
            </a:extLst>
          </p:cNvPr>
          <p:cNvSpPr/>
          <p:nvPr/>
        </p:nvSpPr>
        <p:spPr>
          <a:xfrm>
            <a:off x="11423117" y="35677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EE5D8-83BB-45AF-A4A6-C5A3EF2B6B37}"/>
              </a:ext>
            </a:extLst>
          </p:cNvPr>
          <p:cNvSpPr/>
          <p:nvPr/>
        </p:nvSpPr>
        <p:spPr>
          <a:xfrm>
            <a:off x="10323979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139E1-9517-41B0-8103-0BEC6A210C35}"/>
              </a:ext>
            </a:extLst>
          </p:cNvPr>
          <p:cNvSpPr/>
          <p:nvPr/>
        </p:nvSpPr>
        <p:spPr>
          <a:xfrm>
            <a:off x="1069035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CBA371-CD9C-4D4A-A998-319912B99FDE}"/>
              </a:ext>
            </a:extLst>
          </p:cNvPr>
          <p:cNvSpPr/>
          <p:nvPr/>
        </p:nvSpPr>
        <p:spPr>
          <a:xfrm>
            <a:off x="11056738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AD052-D827-41AF-AD29-D36BB132DB12}"/>
              </a:ext>
            </a:extLst>
          </p:cNvPr>
          <p:cNvSpPr/>
          <p:nvPr/>
        </p:nvSpPr>
        <p:spPr>
          <a:xfrm>
            <a:off x="11423117" y="393415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510CB0-F1F8-4CEE-94D0-41FD32615228}"/>
              </a:ext>
            </a:extLst>
          </p:cNvPr>
          <p:cNvSpPr/>
          <p:nvPr/>
        </p:nvSpPr>
        <p:spPr>
          <a:xfrm>
            <a:off x="10323979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4DDF3A-36A4-47E8-A30F-A3283CB1DAF7}"/>
              </a:ext>
            </a:extLst>
          </p:cNvPr>
          <p:cNvSpPr/>
          <p:nvPr/>
        </p:nvSpPr>
        <p:spPr>
          <a:xfrm>
            <a:off x="1069035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F146E-A60A-4A91-9549-E9ED9C088704}"/>
              </a:ext>
            </a:extLst>
          </p:cNvPr>
          <p:cNvSpPr/>
          <p:nvPr/>
        </p:nvSpPr>
        <p:spPr>
          <a:xfrm>
            <a:off x="11056738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9C14A1-7D0D-429D-ADF3-972AFDC3039A}"/>
              </a:ext>
            </a:extLst>
          </p:cNvPr>
          <p:cNvSpPr/>
          <p:nvPr/>
        </p:nvSpPr>
        <p:spPr>
          <a:xfrm>
            <a:off x="11423117" y="430053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79449B-ED1D-49FE-AC5F-D7D2ABDF0149}"/>
              </a:ext>
            </a:extLst>
          </p:cNvPr>
          <p:cNvSpPr/>
          <p:nvPr/>
        </p:nvSpPr>
        <p:spPr>
          <a:xfrm>
            <a:off x="10323979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0E92B4-70FC-49B8-8A63-1ECF5E59713E}"/>
              </a:ext>
            </a:extLst>
          </p:cNvPr>
          <p:cNvSpPr/>
          <p:nvPr/>
        </p:nvSpPr>
        <p:spPr>
          <a:xfrm>
            <a:off x="1069035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993A89-33B9-4D6A-958F-9FD5306057EA}"/>
              </a:ext>
            </a:extLst>
          </p:cNvPr>
          <p:cNvSpPr/>
          <p:nvPr/>
        </p:nvSpPr>
        <p:spPr>
          <a:xfrm>
            <a:off x="11056738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D32846-E97E-4D90-9B89-B0D49DAE5147}"/>
              </a:ext>
            </a:extLst>
          </p:cNvPr>
          <p:cNvSpPr/>
          <p:nvPr/>
        </p:nvSpPr>
        <p:spPr>
          <a:xfrm>
            <a:off x="11423117" y="466691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0C1477-D8B6-4579-9B38-570F4B5EA43A}"/>
              </a:ext>
            </a:extLst>
          </p:cNvPr>
          <p:cNvSpPr/>
          <p:nvPr/>
        </p:nvSpPr>
        <p:spPr>
          <a:xfrm>
            <a:off x="10323979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2202F-B879-403A-8FEC-B2C594714289}"/>
              </a:ext>
            </a:extLst>
          </p:cNvPr>
          <p:cNvSpPr/>
          <p:nvPr/>
        </p:nvSpPr>
        <p:spPr>
          <a:xfrm>
            <a:off x="1069035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300399-4E93-406F-936C-4066699F1063}"/>
              </a:ext>
            </a:extLst>
          </p:cNvPr>
          <p:cNvSpPr/>
          <p:nvPr/>
        </p:nvSpPr>
        <p:spPr>
          <a:xfrm>
            <a:off x="11056738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5DFF9F-FCD1-4028-993B-7FA8503598D8}"/>
              </a:ext>
            </a:extLst>
          </p:cNvPr>
          <p:cNvSpPr/>
          <p:nvPr/>
        </p:nvSpPr>
        <p:spPr>
          <a:xfrm>
            <a:off x="11423117" y="50332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484EE-3481-4501-8B6E-3001F03F0E1D}"/>
              </a:ext>
            </a:extLst>
          </p:cNvPr>
          <p:cNvSpPr/>
          <p:nvPr/>
        </p:nvSpPr>
        <p:spPr>
          <a:xfrm>
            <a:off x="10323979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8AC5C6-CBE9-4EF9-8BEE-79343052F800}"/>
              </a:ext>
            </a:extLst>
          </p:cNvPr>
          <p:cNvSpPr/>
          <p:nvPr/>
        </p:nvSpPr>
        <p:spPr>
          <a:xfrm>
            <a:off x="1069035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7D2CAD-3E91-4760-A5AB-2DF174587C73}"/>
              </a:ext>
            </a:extLst>
          </p:cNvPr>
          <p:cNvSpPr/>
          <p:nvPr/>
        </p:nvSpPr>
        <p:spPr>
          <a:xfrm>
            <a:off x="11056738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0D673-C2AF-4B75-8DCF-9A48D4B60EA3}"/>
              </a:ext>
            </a:extLst>
          </p:cNvPr>
          <p:cNvSpPr/>
          <p:nvPr/>
        </p:nvSpPr>
        <p:spPr>
          <a:xfrm>
            <a:off x="11423117" y="53996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58367B-DB4D-47F4-9C2E-420CEF839559}"/>
              </a:ext>
            </a:extLst>
          </p:cNvPr>
          <p:cNvSpPr/>
          <p:nvPr/>
        </p:nvSpPr>
        <p:spPr>
          <a:xfrm>
            <a:off x="10323979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2571A2-333D-437D-9AFD-2FDC07A7DE6D}"/>
              </a:ext>
            </a:extLst>
          </p:cNvPr>
          <p:cNvSpPr/>
          <p:nvPr/>
        </p:nvSpPr>
        <p:spPr>
          <a:xfrm>
            <a:off x="1069035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8CB668-41A8-42E2-AC16-0DA6A5A18822}"/>
              </a:ext>
            </a:extLst>
          </p:cNvPr>
          <p:cNvSpPr/>
          <p:nvPr/>
        </p:nvSpPr>
        <p:spPr>
          <a:xfrm>
            <a:off x="11056738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610DA-71EC-45EB-82EC-5189B2C7E5AB}"/>
              </a:ext>
            </a:extLst>
          </p:cNvPr>
          <p:cNvSpPr/>
          <p:nvPr/>
        </p:nvSpPr>
        <p:spPr>
          <a:xfrm>
            <a:off x="11423117" y="576605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FC83527C-33EF-4E00-A60D-B14BE22B1107}"/>
              </a:ext>
            </a:extLst>
          </p:cNvPr>
          <p:cNvSpPr/>
          <p:nvPr/>
        </p:nvSpPr>
        <p:spPr>
          <a:xfrm>
            <a:off x="10323979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1CB5633-B86F-4AB2-97F8-D72D25C0483A}"/>
              </a:ext>
            </a:extLst>
          </p:cNvPr>
          <p:cNvSpPr/>
          <p:nvPr/>
        </p:nvSpPr>
        <p:spPr>
          <a:xfrm>
            <a:off x="1069035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D378058-0D71-4212-BB12-D7176CC24240}"/>
              </a:ext>
            </a:extLst>
          </p:cNvPr>
          <p:cNvSpPr/>
          <p:nvPr/>
        </p:nvSpPr>
        <p:spPr>
          <a:xfrm>
            <a:off x="11056738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F5B81482-15B2-4B51-B986-9137EF49028A}"/>
              </a:ext>
            </a:extLst>
          </p:cNvPr>
          <p:cNvSpPr/>
          <p:nvPr/>
        </p:nvSpPr>
        <p:spPr>
          <a:xfrm>
            <a:off x="11423117" y="613243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B5B9E7F-F08C-44BD-9D04-74E5F3B71950}"/>
              </a:ext>
            </a:extLst>
          </p:cNvPr>
          <p:cNvSpPr/>
          <p:nvPr/>
        </p:nvSpPr>
        <p:spPr>
          <a:xfrm>
            <a:off x="9169167" y="4627437"/>
            <a:ext cx="769914" cy="60729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724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7814960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out_h = 1 + int((H + 2*self.pad - FH) / self.stride)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out_w = 1 + int((W + 2*self.pad - FW) / self.stride)</a:t>
            </a:r>
          </a:p>
          <a:p>
            <a:pPr algn="l"/>
            <a:endParaRPr lang="en-US" altLang="ko-KR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 = im2col(x, FH, FW, self.stride, self.pad)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col_W = self.W.reshape(FN, -1).T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np.dot(col, col_W) + self.b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-1).transpose(0, 3,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 = col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self.col_W = col_W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5947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473920" y="1020269"/>
            <a:ext cx="77829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39E08A-D0A8-4BF5-BAFC-D8C15AF54FB3}"/>
              </a:ext>
            </a:extLst>
          </p:cNvPr>
          <p:cNvSpPr/>
          <p:nvPr/>
        </p:nvSpPr>
        <p:spPr>
          <a:xfrm>
            <a:off x="1035556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FBC01-4946-4544-86D3-240DF19BF888}"/>
              </a:ext>
            </a:extLst>
          </p:cNvPr>
          <p:cNvSpPr/>
          <p:nvPr/>
        </p:nvSpPr>
        <p:spPr>
          <a:xfrm>
            <a:off x="140193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FAA9C-F7B5-4327-85E0-6D8A284D61BE}"/>
              </a:ext>
            </a:extLst>
          </p:cNvPr>
          <p:cNvSpPr/>
          <p:nvPr/>
        </p:nvSpPr>
        <p:spPr>
          <a:xfrm>
            <a:off x="1768315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BB059-CD5B-471A-B08D-C149D5252650}"/>
              </a:ext>
            </a:extLst>
          </p:cNvPr>
          <p:cNvSpPr/>
          <p:nvPr/>
        </p:nvSpPr>
        <p:spPr>
          <a:xfrm>
            <a:off x="2134694" y="347645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A64859-C9CB-44F3-B40A-470F98D468BB}"/>
              </a:ext>
            </a:extLst>
          </p:cNvPr>
          <p:cNvSpPr/>
          <p:nvPr/>
        </p:nvSpPr>
        <p:spPr>
          <a:xfrm>
            <a:off x="1035556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8CC54-1C68-4797-B604-C4F5D293030A}"/>
              </a:ext>
            </a:extLst>
          </p:cNvPr>
          <p:cNvSpPr/>
          <p:nvPr/>
        </p:nvSpPr>
        <p:spPr>
          <a:xfrm>
            <a:off x="140193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3C9B9E-12FB-4EED-B2A0-82FC7A0BB9AC}"/>
              </a:ext>
            </a:extLst>
          </p:cNvPr>
          <p:cNvSpPr/>
          <p:nvPr/>
        </p:nvSpPr>
        <p:spPr>
          <a:xfrm>
            <a:off x="1768315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43670-2F32-46F6-A77E-815BADC5CAFA}"/>
              </a:ext>
            </a:extLst>
          </p:cNvPr>
          <p:cNvSpPr/>
          <p:nvPr/>
        </p:nvSpPr>
        <p:spPr>
          <a:xfrm>
            <a:off x="2134694" y="384282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9D65D-34BC-47A8-8422-72B9E559285D}"/>
              </a:ext>
            </a:extLst>
          </p:cNvPr>
          <p:cNvSpPr/>
          <p:nvPr/>
        </p:nvSpPr>
        <p:spPr>
          <a:xfrm>
            <a:off x="1035556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01A60-CE64-411A-A784-E2F76457993B}"/>
              </a:ext>
            </a:extLst>
          </p:cNvPr>
          <p:cNvSpPr/>
          <p:nvPr/>
        </p:nvSpPr>
        <p:spPr>
          <a:xfrm>
            <a:off x="140193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C4DB3-2BDC-481A-ACFF-2EFFD5E0F959}"/>
              </a:ext>
            </a:extLst>
          </p:cNvPr>
          <p:cNvSpPr/>
          <p:nvPr/>
        </p:nvSpPr>
        <p:spPr>
          <a:xfrm>
            <a:off x="1768315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C8A8A-B9E1-4DC3-A467-D05F2BB383E1}"/>
              </a:ext>
            </a:extLst>
          </p:cNvPr>
          <p:cNvSpPr/>
          <p:nvPr/>
        </p:nvSpPr>
        <p:spPr>
          <a:xfrm>
            <a:off x="2134694" y="420920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F4C38D-1E74-483D-9F5D-23DB33219D1D}"/>
              </a:ext>
            </a:extLst>
          </p:cNvPr>
          <p:cNvSpPr/>
          <p:nvPr/>
        </p:nvSpPr>
        <p:spPr>
          <a:xfrm>
            <a:off x="1035556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0128A9-C16F-4247-B98B-E13964E14EC5}"/>
              </a:ext>
            </a:extLst>
          </p:cNvPr>
          <p:cNvSpPr/>
          <p:nvPr/>
        </p:nvSpPr>
        <p:spPr>
          <a:xfrm>
            <a:off x="140193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17A041-6A55-4301-B844-1011A04377F6}"/>
              </a:ext>
            </a:extLst>
          </p:cNvPr>
          <p:cNvSpPr/>
          <p:nvPr/>
        </p:nvSpPr>
        <p:spPr>
          <a:xfrm>
            <a:off x="1768315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09AC0-7E33-4A4F-8D3C-18EFE38C7865}"/>
              </a:ext>
            </a:extLst>
          </p:cNvPr>
          <p:cNvSpPr/>
          <p:nvPr/>
        </p:nvSpPr>
        <p:spPr>
          <a:xfrm>
            <a:off x="2134694" y="457558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86C750-BFAE-4926-AF76-E57A8C9C7024}"/>
              </a:ext>
            </a:extLst>
          </p:cNvPr>
          <p:cNvSpPr/>
          <p:nvPr/>
        </p:nvSpPr>
        <p:spPr>
          <a:xfrm>
            <a:off x="1035556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33958F-3244-4EA7-8226-68B084E79000}"/>
              </a:ext>
            </a:extLst>
          </p:cNvPr>
          <p:cNvSpPr/>
          <p:nvPr/>
        </p:nvSpPr>
        <p:spPr>
          <a:xfrm>
            <a:off x="140193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C52256-89C9-4D0D-B0EB-686771834A3B}"/>
              </a:ext>
            </a:extLst>
          </p:cNvPr>
          <p:cNvSpPr/>
          <p:nvPr/>
        </p:nvSpPr>
        <p:spPr>
          <a:xfrm>
            <a:off x="1768315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05BC9C-D87E-4ECD-BC5F-8231B9538B03}"/>
              </a:ext>
            </a:extLst>
          </p:cNvPr>
          <p:cNvSpPr/>
          <p:nvPr/>
        </p:nvSpPr>
        <p:spPr>
          <a:xfrm>
            <a:off x="2134694" y="494196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90E389-5A5C-4F94-898A-89A87C197762}"/>
              </a:ext>
            </a:extLst>
          </p:cNvPr>
          <p:cNvSpPr/>
          <p:nvPr/>
        </p:nvSpPr>
        <p:spPr>
          <a:xfrm>
            <a:off x="1035556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FFD3E7-CFAB-4F47-9B25-088753AA4338}"/>
              </a:ext>
            </a:extLst>
          </p:cNvPr>
          <p:cNvSpPr/>
          <p:nvPr/>
        </p:nvSpPr>
        <p:spPr>
          <a:xfrm>
            <a:off x="140193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49B4DF-B44A-40E5-A01B-2A4CB151E248}"/>
              </a:ext>
            </a:extLst>
          </p:cNvPr>
          <p:cNvSpPr/>
          <p:nvPr/>
        </p:nvSpPr>
        <p:spPr>
          <a:xfrm>
            <a:off x="1768315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F8D50-6308-46AB-A0CB-083B49D0984F}"/>
              </a:ext>
            </a:extLst>
          </p:cNvPr>
          <p:cNvSpPr/>
          <p:nvPr/>
        </p:nvSpPr>
        <p:spPr>
          <a:xfrm>
            <a:off x="2134694" y="530834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0E0C5-6DF9-410B-9FE3-0833E29DAC0A}"/>
              </a:ext>
            </a:extLst>
          </p:cNvPr>
          <p:cNvSpPr/>
          <p:nvPr/>
        </p:nvSpPr>
        <p:spPr>
          <a:xfrm>
            <a:off x="1035556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B95942-BF33-4DAF-9714-1A599F518F7B}"/>
              </a:ext>
            </a:extLst>
          </p:cNvPr>
          <p:cNvSpPr/>
          <p:nvPr/>
        </p:nvSpPr>
        <p:spPr>
          <a:xfrm>
            <a:off x="140193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E1002E3-1317-4451-A72C-ADA8DFAFE3A1}"/>
              </a:ext>
            </a:extLst>
          </p:cNvPr>
          <p:cNvSpPr/>
          <p:nvPr/>
        </p:nvSpPr>
        <p:spPr>
          <a:xfrm>
            <a:off x="1768315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65EA20-880B-43B7-B4EA-03EB596DD0D3}"/>
              </a:ext>
            </a:extLst>
          </p:cNvPr>
          <p:cNvSpPr/>
          <p:nvPr/>
        </p:nvSpPr>
        <p:spPr>
          <a:xfrm>
            <a:off x="2134694" y="567472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C299EE-006B-45CF-AEF8-06B213D87DD5}"/>
              </a:ext>
            </a:extLst>
          </p:cNvPr>
          <p:cNvSpPr/>
          <p:nvPr/>
        </p:nvSpPr>
        <p:spPr>
          <a:xfrm>
            <a:off x="1035556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2A93EB2-1914-4A0E-BE15-735360EAA03A}"/>
              </a:ext>
            </a:extLst>
          </p:cNvPr>
          <p:cNvSpPr/>
          <p:nvPr/>
        </p:nvSpPr>
        <p:spPr>
          <a:xfrm>
            <a:off x="140193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4F2DFE-7A61-4E76-B12C-7C26DD6C4824}"/>
              </a:ext>
            </a:extLst>
          </p:cNvPr>
          <p:cNvSpPr/>
          <p:nvPr/>
        </p:nvSpPr>
        <p:spPr>
          <a:xfrm>
            <a:off x="1768315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37AABEA7-A38A-4603-A9FD-34A902C0D76D}"/>
              </a:ext>
            </a:extLst>
          </p:cNvPr>
          <p:cNvSpPr/>
          <p:nvPr/>
        </p:nvSpPr>
        <p:spPr>
          <a:xfrm>
            <a:off x="2134694" y="604110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987D36B-3102-4B5F-BD9E-17535316EE42}"/>
              </a:ext>
            </a:extLst>
          </p:cNvPr>
          <p:cNvSpPr/>
          <p:nvPr/>
        </p:nvSpPr>
        <p:spPr>
          <a:xfrm>
            <a:off x="1035556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4CB5DAED-81A0-4E29-83CC-025C8775E719}"/>
              </a:ext>
            </a:extLst>
          </p:cNvPr>
          <p:cNvSpPr/>
          <p:nvPr/>
        </p:nvSpPr>
        <p:spPr>
          <a:xfrm>
            <a:off x="140193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1D6FB6B-4C69-426C-B71F-AE6351A77231}"/>
              </a:ext>
            </a:extLst>
          </p:cNvPr>
          <p:cNvSpPr/>
          <p:nvPr/>
        </p:nvSpPr>
        <p:spPr>
          <a:xfrm>
            <a:off x="1768315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6D3C4560-0B7B-4CDA-84CE-0252ECAFEAAD}"/>
              </a:ext>
            </a:extLst>
          </p:cNvPr>
          <p:cNvSpPr/>
          <p:nvPr/>
        </p:nvSpPr>
        <p:spPr>
          <a:xfrm>
            <a:off x="2134694" y="640748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54CC5B25-F5AA-4261-A940-1F710C19BBBD}"/>
              </a:ext>
            </a:extLst>
          </p:cNvPr>
          <p:cNvSpPr/>
          <p:nvPr/>
        </p:nvSpPr>
        <p:spPr>
          <a:xfrm>
            <a:off x="4299422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E9E0A6BE-19B3-4ED4-A4E2-44FF641C8448}"/>
              </a:ext>
            </a:extLst>
          </p:cNvPr>
          <p:cNvSpPr txBox="1"/>
          <p:nvPr/>
        </p:nvSpPr>
        <p:spPr>
          <a:xfrm>
            <a:off x="4620872" y="1695718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E9FEF703-6641-4C41-9DDE-FFC294FB90A6}"/>
              </a:ext>
            </a:extLst>
          </p:cNvPr>
          <p:cNvSpPr txBox="1"/>
          <p:nvPr/>
        </p:nvSpPr>
        <p:spPr>
          <a:xfrm>
            <a:off x="3729917" y="171389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BE488256-35A9-44E1-AE07-ECA05292A062}"/>
              </a:ext>
            </a:extLst>
          </p:cNvPr>
          <p:cNvSpPr txBox="1"/>
          <p:nvPr/>
        </p:nvSpPr>
        <p:spPr>
          <a:xfrm>
            <a:off x="6542507" y="172931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DB83668A-57C3-4217-8DAC-1E7811E4427B}"/>
              </a:ext>
            </a:extLst>
          </p:cNvPr>
          <p:cNvSpPr txBox="1"/>
          <p:nvPr/>
        </p:nvSpPr>
        <p:spPr>
          <a:xfrm>
            <a:off x="6381281" y="152425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F69073D1-1DF0-4E4F-9D93-6DEB641CD0E3}"/>
              </a:ext>
            </a:extLst>
          </p:cNvPr>
          <p:cNvSpPr txBox="1"/>
          <p:nvPr/>
        </p:nvSpPr>
        <p:spPr>
          <a:xfrm>
            <a:off x="8024727" y="152846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23648955-7EFB-41AE-A5F1-5E74557329F9}"/>
              </a:ext>
            </a:extLst>
          </p:cNvPr>
          <p:cNvSpPr txBox="1"/>
          <p:nvPr/>
        </p:nvSpPr>
        <p:spPr>
          <a:xfrm>
            <a:off x="8384160" y="1748352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1B1504C8-0CF7-413F-AD51-A685636A613B}"/>
              </a:ext>
            </a:extLst>
          </p:cNvPr>
          <p:cNvSpPr/>
          <p:nvPr/>
        </p:nvSpPr>
        <p:spPr>
          <a:xfrm>
            <a:off x="4603170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5A3D5FC2-A235-4C00-B1A3-54A599432D88}"/>
              </a:ext>
            </a:extLst>
          </p:cNvPr>
          <p:cNvSpPr/>
          <p:nvPr/>
        </p:nvSpPr>
        <p:spPr>
          <a:xfrm>
            <a:off x="4906917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90CDBF-5ACA-491F-A54E-EC4E85511ADC}"/>
              </a:ext>
            </a:extLst>
          </p:cNvPr>
          <p:cNvSpPr/>
          <p:nvPr/>
        </p:nvSpPr>
        <p:spPr>
          <a:xfrm>
            <a:off x="5210665" y="2049720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37FFB315-4C02-42C5-B540-D3F77A785A2B}"/>
              </a:ext>
            </a:extLst>
          </p:cNvPr>
          <p:cNvSpPr/>
          <p:nvPr/>
        </p:nvSpPr>
        <p:spPr>
          <a:xfrm>
            <a:off x="4299422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3B4BCCF-2C4A-4C95-B995-6A16D09EC55F}"/>
              </a:ext>
            </a:extLst>
          </p:cNvPr>
          <p:cNvSpPr/>
          <p:nvPr/>
        </p:nvSpPr>
        <p:spPr>
          <a:xfrm>
            <a:off x="4603170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1DE99AFA-8B6E-42A0-B52A-A1B2D65D9292}"/>
              </a:ext>
            </a:extLst>
          </p:cNvPr>
          <p:cNvSpPr/>
          <p:nvPr/>
        </p:nvSpPr>
        <p:spPr>
          <a:xfrm>
            <a:off x="4906917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22E8DAC-6C9B-4B02-BB72-50A4CEA4B984}"/>
              </a:ext>
            </a:extLst>
          </p:cNvPr>
          <p:cNvSpPr/>
          <p:nvPr/>
        </p:nvSpPr>
        <p:spPr>
          <a:xfrm>
            <a:off x="5210665" y="234873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BADE3661-CF9B-4A2E-A48D-5A3CAFB958AA}"/>
              </a:ext>
            </a:extLst>
          </p:cNvPr>
          <p:cNvSpPr/>
          <p:nvPr/>
        </p:nvSpPr>
        <p:spPr>
          <a:xfrm>
            <a:off x="4299422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8D4C6BAD-8E0D-4B25-B428-3BF7ABDFEEA8}"/>
              </a:ext>
            </a:extLst>
          </p:cNvPr>
          <p:cNvSpPr/>
          <p:nvPr/>
        </p:nvSpPr>
        <p:spPr>
          <a:xfrm>
            <a:off x="4603170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16749D1-9895-4304-9779-56653E3EBFAA}"/>
              </a:ext>
            </a:extLst>
          </p:cNvPr>
          <p:cNvSpPr/>
          <p:nvPr/>
        </p:nvSpPr>
        <p:spPr>
          <a:xfrm>
            <a:off x="4906917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E49A5A3C-9A9F-45FF-81E0-EE26339FCD92}"/>
              </a:ext>
            </a:extLst>
          </p:cNvPr>
          <p:cNvSpPr/>
          <p:nvPr/>
        </p:nvSpPr>
        <p:spPr>
          <a:xfrm>
            <a:off x="5210665" y="2647751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2CA39859-8CDF-452A-815E-389E652E3F6E}"/>
              </a:ext>
            </a:extLst>
          </p:cNvPr>
          <p:cNvSpPr/>
          <p:nvPr/>
        </p:nvSpPr>
        <p:spPr>
          <a:xfrm>
            <a:off x="4299422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366A5EAC-97B0-408B-9CBA-2B9ED2AFBB17}"/>
              </a:ext>
            </a:extLst>
          </p:cNvPr>
          <p:cNvSpPr/>
          <p:nvPr/>
        </p:nvSpPr>
        <p:spPr>
          <a:xfrm>
            <a:off x="4603170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7AD27A86-2F8C-4329-8F57-FB5EF2C8F985}"/>
              </a:ext>
            </a:extLst>
          </p:cNvPr>
          <p:cNvSpPr/>
          <p:nvPr/>
        </p:nvSpPr>
        <p:spPr>
          <a:xfrm>
            <a:off x="4906917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140B0591-156E-426A-A4BE-732926E1C10C}"/>
              </a:ext>
            </a:extLst>
          </p:cNvPr>
          <p:cNvSpPr/>
          <p:nvPr/>
        </p:nvSpPr>
        <p:spPr>
          <a:xfrm>
            <a:off x="5210665" y="2946766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E86A101B-C8E3-4C3C-AD13-EDD55A47A2E6}"/>
              </a:ext>
            </a:extLst>
          </p:cNvPr>
          <p:cNvSpPr/>
          <p:nvPr/>
        </p:nvSpPr>
        <p:spPr>
          <a:xfrm>
            <a:off x="6591241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D43EEF4-D0A5-4524-9286-FC1F0C03D45F}"/>
              </a:ext>
            </a:extLst>
          </p:cNvPr>
          <p:cNvSpPr/>
          <p:nvPr/>
        </p:nvSpPr>
        <p:spPr>
          <a:xfrm>
            <a:off x="6894989" y="2060372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CB081276-A836-46D1-A22C-BC17D400DA3B}"/>
              </a:ext>
            </a:extLst>
          </p:cNvPr>
          <p:cNvSpPr/>
          <p:nvPr/>
        </p:nvSpPr>
        <p:spPr>
          <a:xfrm>
            <a:off x="6591241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9FA70A77-7786-4B61-A5B5-2D460B320233}"/>
              </a:ext>
            </a:extLst>
          </p:cNvPr>
          <p:cNvSpPr/>
          <p:nvPr/>
        </p:nvSpPr>
        <p:spPr>
          <a:xfrm>
            <a:off x="6894989" y="235938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BA84898B-F15A-440A-B3F6-BF890410AB28}"/>
              </a:ext>
            </a:extLst>
          </p:cNvPr>
          <p:cNvSpPr/>
          <p:nvPr/>
        </p:nvSpPr>
        <p:spPr>
          <a:xfrm>
            <a:off x="8103446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1B369BD8-0415-493B-BC13-DC140A85197D}"/>
              </a:ext>
            </a:extLst>
          </p:cNvPr>
          <p:cNvSpPr/>
          <p:nvPr/>
        </p:nvSpPr>
        <p:spPr>
          <a:xfrm>
            <a:off x="8407193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9B4B0FB1-FEFC-4518-90A5-E36DCDCE0EFC}"/>
              </a:ext>
            </a:extLst>
          </p:cNvPr>
          <p:cNvSpPr/>
          <p:nvPr/>
        </p:nvSpPr>
        <p:spPr>
          <a:xfrm>
            <a:off x="8710941" y="205445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DB3564B0-347D-4BE5-9F96-BD6A5F170F5E}"/>
              </a:ext>
            </a:extLst>
          </p:cNvPr>
          <p:cNvSpPr/>
          <p:nvPr/>
        </p:nvSpPr>
        <p:spPr>
          <a:xfrm>
            <a:off x="8103446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380B9132-209D-47E4-A8B1-41F2A0EEC4B0}"/>
              </a:ext>
            </a:extLst>
          </p:cNvPr>
          <p:cNvSpPr/>
          <p:nvPr/>
        </p:nvSpPr>
        <p:spPr>
          <a:xfrm>
            <a:off x="8407193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E5039D3A-0045-45F6-95B3-D64F5150DA38}"/>
              </a:ext>
            </a:extLst>
          </p:cNvPr>
          <p:cNvSpPr/>
          <p:nvPr/>
        </p:nvSpPr>
        <p:spPr>
          <a:xfrm>
            <a:off x="8710941" y="2353468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C06B171F-CC7C-4738-AFAA-9C3353D3169E}"/>
              </a:ext>
            </a:extLst>
          </p:cNvPr>
          <p:cNvSpPr/>
          <p:nvPr/>
        </p:nvSpPr>
        <p:spPr>
          <a:xfrm>
            <a:off x="8103446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8BFAFE44-25DD-4B0C-9DBF-E45EF72AF38E}"/>
              </a:ext>
            </a:extLst>
          </p:cNvPr>
          <p:cNvSpPr/>
          <p:nvPr/>
        </p:nvSpPr>
        <p:spPr>
          <a:xfrm>
            <a:off x="8407193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A7B0B10-E317-4181-AA69-7014FA7714DC}"/>
              </a:ext>
            </a:extLst>
          </p:cNvPr>
          <p:cNvSpPr/>
          <p:nvPr/>
        </p:nvSpPr>
        <p:spPr>
          <a:xfrm>
            <a:off x="8710941" y="2652483"/>
            <a:ext cx="303748" cy="303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73F37678-3E99-49BB-9534-8B03F1A6C7A7}"/>
              </a:ext>
            </a:extLst>
          </p:cNvPr>
          <p:cNvSpPr/>
          <p:nvPr/>
        </p:nvSpPr>
        <p:spPr>
          <a:xfrm>
            <a:off x="6592247" y="2060372"/>
            <a:ext cx="606490" cy="602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A0DFE9C4-CDD9-41A9-BC1D-A3C45E91158C}"/>
              </a:ext>
            </a:extLst>
          </p:cNvPr>
          <p:cNvSpPr/>
          <p:nvPr/>
        </p:nvSpPr>
        <p:spPr>
          <a:xfrm>
            <a:off x="4906917" y="2666673"/>
            <a:ext cx="575181" cy="5791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D806A74A-FDD3-478E-B6E8-62C364424C1E}"/>
              </a:ext>
            </a:extLst>
          </p:cNvPr>
          <p:cNvSpPr txBox="1"/>
          <p:nvPr/>
        </p:nvSpPr>
        <p:spPr>
          <a:xfrm>
            <a:off x="2690160" y="4758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650CFD2-36C0-4E86-8D7A-1070BFAAA05B}"/>
              </a:ext>
            </a:extLst>
          </p:cNvPr>
          <p:cNvSpPr/>
          <p:nvPr/>
        </p:nvSpPr>
        <p:spPr>
          <a:xfrm>
            <a:off x="3381974" y="439239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D36270-08B7-483B-AED0-AE8D0C342FE0}"/>
              </a:ext>
            </a:extLst>
          </p:cNvPr>
          <p:cNvSpPr/>
          <p:nvPr/>
        </p:nvSpPr>
        <p:spPr>
          <a:xfrm>
            <a:off x="3381974" y="475877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D83B36D-C93C-448F-9A33-89A04F2EE7FD}"/>
              </a:ext>
            </a:extLst>
          </p:cNvPr>
          <p:cNvSpPr/>
          <p:nvPr/>
        </p:nvSpPr>
        <p:spPr>
          <a:xfrm>
            <a:off x="3381974" y="512515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F9B6E3-5D69-4303-B793-F47140E771D9}"/>
              </a:ext>
            </a:extLst>
          </p:cNvPr>
          <p:cNvSpPr/>
          <p:nvPr/>
        </p:nvSpPr>
        <p:spPr>
          <a:xfrm>
            <a:off x="3381974" y="549153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E17CE2C0-F623-4805-9151-A4694AD0B874}"/>
              </a:ext>
            </a:extLst>
          </p:cNvPr>
          <p:cNvSpPr txBox="1"/>
          <p:nvPr/>
        </p:nvSpPr>
        <p:spPr>
          <a:xfrm>
            <a:off x="1555748" y="252731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D15095E-E233-4E7E-ABD3-B596AABDEB2A}"/>
              </a:ext>
            </a:extLst>
          </p:cNvPr>
          <p:cNvSpPr txBox="1"/>
          <p:nvPr/>
        </p:nvSpPr>
        <p:spPr>
          <a:xfrm>
            <a:off x="3218033" y="34557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14E8D4A-2D45-490E-AA73-919F086EAA26}"/>
              </a:ext>
            </a:extLst>
          </p:cNvPr>
          <p:cNvSpPr/>
          <p:nvPr/>
        </p:nvSpPr>
        <p:spPr>
          <a:xfrm>
            <a:off x="5061973" y="356161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725DAD8-5DF3-4F47-B839-C80B07DF8326}"/>
              </a:ext>
            </a:extLst>
          </p:cNvPr>
          <p:cNvSpPr/>
          <p:nvPr/>
        </p:nvSpPr>
        <p:spPr>
          <a:xfrm>
            <a:off x="5061973" y="392799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7AAF65C-0290-420D-9379-CF4932840AA7}"/>
              </a:ext>
            </a:extLst>
          </p:cNvPr>
          <p:cNvSpPr/>
          <p:nvPr/>
        </p:nvSpPr>
        <p:spPr>
          <a:xfrm>
            <a:off x="5061973" y="429437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11A04E-7EF2-4CFA-8EDD-761E97B9A8B9}"/>
              </a:ext>
            </a:extLst>
          </p:cNvPr>
          <p:cNvSpPr/>
          <p:nvPr/>
        </p:nvSpPr>
        <p:spPr>
          <a:xfrm>
            <a:off x="5061973" y="466075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AD43829-51E0-435B-A246-8A6FC00CA986}"/>
              </a:ext>
            </a:extLst>
          </p:cNvPr>
          <p:cNvSpPr/>
          <p:nvPr/>
        </p:nvSpPr>
        <p:spPr>
          <a:xfrm>
            <a:off x="5061973" y="502713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86142E-A8B3-40D0-A465-94AD253517FF}"/>
              </a:ext>
            </a:extLst>
          </p:cNvPr>
          <p:cNvSpPr/>
          <p:nvPr/>
        </p:nvSpPr>
        <p:spPr>
          <a:xfrm>
            <a:off x="5061973" y="539351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2350D15-F064-484D-B39B-854ABFEBE330}"/>
              </a:ext>
            </a:extLst>
          </p:cNvPr>
          <p:cNvSpPr/>
          <p:nvPr/>
        </p:nvSpPr>
        <p:spPr>
          <a:xfrm>
            <a:off x="5061973" y="575989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53ABD49-FED7-4A7D-809B-027E8F3CE89C}"/>
              </a:ext>
            </a:extLst>
          </p:cNvPr>
          <p:cNvSpPr/>
          <p:nvPr/>
        </p:nvSpPr>
        <p:spPr>
          <a:xfrm>
            <a:off x="5061973" y="612627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E5F3623-50F2-4F7A-B26B-CB7FE8864552}"/>
              </a:ext>
            </a:extLst>
          </p:cNvPr>
          <p:cNvSpPr/>
          <p:nvPr/>
        </p:nvSpPr>
        <p:spPr>
          <a:xfrm>
            <a:off x="5061973" y="649265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287202-147E-4616-8425-4348BD317C8D}"/>
              </a:ext>
            </a:extLst>
          </p:cNvPr>
          <p:cNvSpPr txBox="1"/>
          <p:nvPr/>
        </p:nvSpPr>
        <p:spPr>
          <a:xfrm>
            <a:off x="4174452" y="48566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72B82F1-83BB-40D1-8500-2EA1E9DFC982}"/>
              </a:ext>
            </a:extLst>
          </p:cNvPr>
          <p:cNvSpPr txBox="1"/>
          <p:nvPr/>
        </p:nvSpPr>
        <p:spPr>
          <a:xfrm>
            <a:off x="5686804" y="486354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937F71-02C3-4FA9-B14D-66225BCB7E6C}"/>
              </a:ext>
            </a:extLst>
          </p:cNvPr>
          <p:cNvSpPr/>
          <p:nvPr/>
        </p:nvSpPr>
        <p:spPr>
          <a:xfrm>
            <a:off x="6316194" y="3561620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21A30EB-63DD-4B5C-B0DD-8AE94383CE09}"/>
              </a:ext>
            </a:extLst>
          </p:cNvPr>
          <p:cNvSpPr/>
          <p:nvPr/>
        </p:nvSpPr>
        <p:spPr>
          <a:xfrm>
            <a:off x="6316194" y="392799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72EBEB5-FA4B-4832-8C92-56209FB80C79}"/>
              </a:ext>
            </a:extLst>
          </p:cNvPr>
          <p:cNvSpPr/>
          <p:nvPr/>
        </p:nvSpPr>
        <p:spPr>
          <a:xfrm>
            <a:off x="6316194" y="429437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E125707-3BAD-4179-A9B4-A515A4EC87EF}"/>
              </a:ext>
            </a:extLst>
          </p:cNvPr>
          <p:cNvSpPr/>
          <p:nvPr/>
        </p:nvSpPr>
        <p:spPr>
          <a:xfrm>
            <a:off x="6316194" y="466075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64E42BF-1A52-4351-BE17-43013BE07904}"/>
              </a:ext>
            </a:extLst>
          </p:cNvPr>
          <p:cNvSpPr/>
          <p:nvPr/>
        </p:nvSpPr>
        <p:spPr>
          <a:xfrm>
            <a:off x="6316194" y="502713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CE02AAE-2619-45DA-BEAD-2934C565EC19}"/>
              </a:ext>
            </a:extLst>
          </p:cNvPr>
          <p:cNvSpPr/>
          <p:nvPr/>
        </p:nvSpPr>
        <p:spPr>
          <a:xfrm>
            <a:off x="6316194" y="539351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AD9F124-9420-423E-B876-5BED5C875C3F}"/>
              </a:ext>
            </a:extLst>
          </p:cNvPr>
          <p:cNvSpPr/>
          <p:nvPr/>
        </p:nvSpPr>
        <p:spPr>
          <a:xfrm>
            <a:off x="6316194" y="575989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C21702-A66F-43AB-B6CF-313BAA455EC3}"/>
              </a:ext>
            </a:extLst>
          </p:cNvPr>
          <p:cNvSpPr/>
          <p:nvPr/>
        </p:nvSpPr>
        <p:spPr>
          <a:xfrm>
            <a:off x="6316194" y="612627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519B6F1-9C8F-47F7-BA38-497B0B8D2F04}"/>
              </a:ext>
            </a:extLst>
          </p:cNvPr>
          <p:cNvSpPr/>
          <p:nvPr/>
        </p:nvSpPr>
        <p:spPr>
          <a:xfrm>
            <a:off x="6316194" y="649265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8BCFD6-1B68-4321-892F-4D9878F05946}"/>
              </a:ext>
            </a:extLst>
          </p:cNvPr>
          <p:cNvSpPr txBox="1"/>
          <p:nvPr/>
        </p:nvSpPr>
        <p:spPr>
          <a:xfrm>
            <a:off x="6978684" y="4881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98763490-1F4B-4C48-AD9A-7D3275F8F73D}"/>
              </a:ext>
            </a:extLst>
          </p:cNvPr>
          <p:cNvSpPr/>
          <p:nvPr/>
        </p:nvSpPr>
        <p:spPr>
          <a:xfrm>
            <a:off x="7550706" y="3554869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8765A4F-FADA-4CF9-8898-7A43187C5670}"/>
              </a:ext>
            </a:extLst>
          </p:cNvPr>
          <p:cNvSpPr/>
          <p:nvPr/>
        </p:nvSpPr>
        <p:spPr>
          <a:xfrm>
            <a:off x="7550706" y="39212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FE4366A-9EBC-4CB0-B153-5F0DB1BD84F9}"/>
              </a:ext>
            </a:extLst>
          </p:cNvPr>
          <p:cNvSpPr/>
          <p:nvPr/>
        </p:nvSpPr>
        <p:spPr>
          <a:xfrm>
            <a:off x="7550706" y="428762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383EE59-297D-493B-A7FD-D451AE4DB48B}"/>
              </a:ext>
            </a:extLst>
          </p:cNvPr>
          <p:cNvSpPr/>
          <p:nvPr/>
        </p:nvSpPr>
        <p:spPr>
          <a:xfrm>
            <a:off x="7550706" y="46540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EB5790-340B-48EB-8CCE-318FC04B6352}"/>
              </a:ext>
            </a:extLst>
          </p:cNvPr>
          <p:cNvSpPr/>
          <p:nvPr/>
        </p:nvSpPr>
        <p:spPr>
          <a:xfrm>
            <a:off x="7550706" y="50203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CD3522E-32B1-4D97-95F8-294F9DDC9E92}"/>
              </a:ext>
            </a:extLst>
          </p:cNvPr>
          <p:cNvSpPr/>
          <p:nvPr/>
        </p:nvSpPr>
        <p:spPr>
          <a:xfrm>
            <a:off x="7550706" y="53867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D1BAAC8-BF9A-48A5-B7D9-FE7A6BC2FB4E}"/>
              </a:ext>
            </a:extLst>
          </p:cNvPr>
          <p:cNvSpPr/>
          <p:nvPr/>
        </p:nvSpPr>
        <p:spPr>
          <a:xfrm>
            <a:off x="7550706" y="575314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569BF54-8413-49E6-9C63-DA6AB9DF5A12}"/>
              </a:ext>
            </a:extLst>
          </p:cNvPr>
          <p:cNvSpPr/>
          <p:nvPr/>
        </p:nvSpPr>
        <p:spPr>
          <a:xfrm>
            <a:off x="7550706" y="61195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4A1B38E-68CB-4DD5-8480-521A4E263E2A}"/>
              </a:ext>
            </a:extLst>
          </p:cNvPr>
          <p:cNvSpPr/>
          <p:nvPr/>
        </p:nvSpPr>
        <p:spPr>
          <a:xfrm>
            <a:off x="7550706" y="6485902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6301F24-B551-411D-A352-4417DD1E1FC5}"/>
              </a:ext>
            </a:extLst>
          </p:cNvPr>
          <p:cNvSpPr txBox="1"/>
          <p:nvPr/>
        </p:nvSpPr>
        <p:spPr>
          <a:xfrm>
            <a:off x="1555748" y="300487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93662EB-FFA3-467C-8ED1-82895F9F589A}"/>
              </a:ext>
            </a:extLst>
          </p:cNvPr>
          <p:cNvSpPr txBox="1"/>
          <p:nvPr/>
        </p:nvSpPr>
        <p:spPr>
          <a:xfrm>
            <a:off x="3112531" y="39479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(4, 1)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267BCA0-5CE9-41E4-8E29-8247924DC312}"/>
              </a:ext>
            </a:extLst>
          </p:cNvPr>
          <p:cNvSpPr txBox="1"/>
          <p:nvPr/>
        </p:nvSpPr>
        <p:spPr>
          <a:xfrm>
            <a:off x="4813918" y="32166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D9CCF49-6FE6-4931-95E4-619F60BC6B79}"/>
              </a:ext>
            </a:extLst>
          </p:cNvPr>
          <p:cNvSpPr txBox="1"/>
          <p:nvPr/>
        </p:nvSpPr>
        <p:spPr>
          <a:xfrm>
            <a:off x="7028051" y="31415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(9, 1)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16" name="그룹 7215">
            <a:extLst>
              <a:ext uri="{FF2B5EF4-FFF2-40B4-BE49-F238E27FC236}">
                <a16:creationId xmlns:a16="http://schemas.microsoft.com/office/drawing/2014/main" id="{B05341C2-51F5-4B4E-8CD6-DC4BB4F13DF1}"/>
              </a:ext>
            </a:extLst>
          </p:cNvPr>
          <p:cNvGrpSpPr/>
          <p:nvPr/>
        </p:nvGrpSpPr>
        <p:grpSpPr>
          <a:xfrm>
            <a:off x="8826618" y="4457806"/>
            <a:ext cx="1465133" cy="1478528"/>
            <a:chOff x="8963061" y="4540055"/>
            <a:chExt cx="1137283" cy="1147681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4C0A4C1-2051-4AB3-99F4-A2B232A70903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10B16A8-8A1C-49DF-BC8F-C670BB909350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6AF840C-F709-488E-B0F8-807555F66824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08765C3-F9A8-4C3F-8878-3E07AD3CB847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ABA71FD-A979-46D3-A3E8-3446E262D8E3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353B05-F74A-4CD3-9D0E-AAB14B9700D4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A1FBBE-4333-4F1A-8532-AA0B2B27DCD1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E1E533F-C890-47E8-A443-9DB8285EA231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13AF01E-F537-4432-8AB7-26DDA314B43F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3039830-E8FC-4186-AE82-DF317396BCD6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90EBFCA0-4F73-4E17-83CC-2FB14E7A7D7F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17" name="화살표: 오른쪽 7216">
            <a:extLst>
              <a:ext uri="{FF2B5EF4-FFF2-40B4-BE49-F238E27FC236}">
                <a16:creationId xmlns:a16="http://schemas.microsoft.com/office/drawing/2014/main" id="{3484DAA8-0680-4B53-B353-B9563072A22D}"/>
              </a:ext>
            </a:extLst>
          </p:cNvPr>
          <p:cNvSpPr/>
          <p:nvPr/>
        </p:nvSpPr>
        <p:spPr>
          <a:xfrm>
            <a:off x="8103446" y="4941965"/>
            <a:ext cx="503659" cy="43788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3D3DD9-954A-450F-A050-1CCFCFE4C82F}"/>
              </a:ext>
            </a:extLst>
          </p:cNvPr>
          <p:cNvSpPr txBox="1"/>
          <p:nvPr/>
        </p:nvSpPr>
        <p:spPr>
          <a:xfrm>
            <a:off x="8809007" y="395743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(1,1,3,3)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B13038-7AA2-4DDF-8C37-ECE4ED102DF0}"/>
              </a:ext>
            </a:extLst>
          </p:cNvPr>
          <p:cNvSpPr txBox="1"/>
          <p:nvPr/>
        </p:nvSpPr>
        <p:spPr>
          <a:xfrm>
            <a:off x="8962952" y="35198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345BB9D-A5EF-449E-BDC9-39655228C0AF}"/>
              </a:ext>
            </a:extLst>
          </p:cNvPr>
          <p:cNvSpPr txBox="1"/>
          <p:nvPr/>
        </p:nvSpPr>
        <p:spPr>
          <a:xfrm>
            <a:off x="9168502" y="2587583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[[[[13. 17. 21.]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[29. 33. 37.]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[45. 49. 53.]]]]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565089F-62B0-4975-8FA7-FE2FECBD4A00}"/>
              </a:ext>
            </a:extLst>
          </p:cNvPr>
          <p:cNvSpPr txBox="1"/>
          <p:nvPr/>
        </p:nvSpPr>
        <p:spPr>
          <a:xfrm>
            <a:off x="8056364" y="31534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C2DA13C-A6C9-4838-A1E0-908FD0F49E28}"/>
              </a:ext>
            </a:extLst>
          </p:cNvPr>
          <p:cNvSpPr txBox="1"/>
          <p:nvPr/>
        </p:nvSpPr>
        <p:spPr>
          <a:xfrm>
            <a:off x="6341067" y="2946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2C5496-565C-4BAD-BE51-1860648BFBA5}"/>
              </a:ext>
            </a:extLst>
          </p:cNvPr>
          <p:cNvSpPr txBox="1"/>
          <p:nvPr/>
        </p:nvSpPr>
        <p:spPr>
          <a:xfrm>
            <a:off x="6122162" y="321691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891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03F93-8F9B-4A79-A2DD-06EFA53F3154}"/>
              </a:ext>
            </a:extLst>
          </p:cNvPr>
          <p:cNvSpPr txBox="1"/>
          <p:nvPr/>
        </p:nvSpPr>
        <p:spPr>
          <a:xfrm>
            <a:off x="222250" y="1078992"/>
            <a:ext cx="803938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084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9CA94EA-DDEE-4A37-BBFD-93FE5511FEE9}"/>
              </a:ext>
            </a:extLst>
          </p:cNvPr>
          <p:cNvSpPr txBox="1"/>
          <p:nvPr/>
        </p:nvSpPr>
        <p:spPr>
          <a:xfrm>
            <a:off x="1799573" y="5091128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(1,1,3,3) =&gt; (1,3,3,1) =&gt; (9,1)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2104027" y="13052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C967772-6A25-4DD3-BFBB-6346DE8336CA}"/>
              </a:ext>
            </a:extLst>
          </p:cNvPr>
          <p:cNvSpPr/>
          <p:nvPr/>
        </p:nvSpPr>
        <p:spPr>
          <a:xfrm>
            <a:off x="4555232" y="16308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45CED3-964E-46C3-BDDB-3E8D54053E20}"/>
              </a:ext>
            </a:extLst>
          </p:cNvPr>
          <p:cNvSpPr/>
          <p:nvPr/>
        </p:nvSpPr>
        <p:spPr>
          <a:xfrm>
            <a:off x="4555232" y="235472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DD06B2-B572-46BB-9A3B-D13FCEA4908A}"/>
              </a:ext>
            </a:extLst>
          </p:cNvPr>
          <p:cNvSpPr/>
          <p:nvPr/>
        </p:nvSpPr>
        <p:spPr>
          <a:xfrm>
            <a:off x="4555232" y="199280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01D69A1-E08A-405A-9A70-57116C0F70C8}"/>
              </a:ext>
            </a:extLst>
          </p:cNvPr>
          <p:cNvSpPr/>
          <p:nvPr/>
        </p:nvSpPr>
        <p:spPr>
          <a:xfrm>
            <a:off x="4555232" y="271664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9CC0E240-BEBA-4448-983C-22E11018DF85}"/>
              </a:ext>
            </a:extLst>
          </p:cNvPr>
          <p:cNvSpPr txBox="1"/>
          <p:nvPr/>
        </p:nvSpPr>
        <p:spPr>
          <a:xfrm>
            <a:off x="280416" y="798215"/>
            <a:ext cx="8000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dout.transpose(0,2,3,1).reshape(-1, FN)</a:t>
            </a:r>
          </a:p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화살표: 오른쪽 7177">
            <a:extLst>
              <a:ext uri="{FF2B5EF4-FFF2-40B4-BE49-F238E27FC236}">
                <a16:creationId xmlns:a16="http://schemas.microsoft.com/office/drawing/2014/main" id="{866CB990-43E1-411B-BA57-B4CB31158C25}"/>
              </a:ext>
            </a:extLst>
          </p:cNvPr>
          <p:cNvSpPr/>
          <p:nvPr/>
        </p:nvSpPr>
        <p:spPr>
          <a:xfrm>
            <a:off x="3511016" y="2375682"/>
            <a:ext cx="615696" cy="369332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B346A9-7E35-4944-A617-FE32FBFDC166}"/>
              </a:ext>
            </a:extLst>
          </p:cNvPr>
          <p:cNvGrpSpPr/>
          <p:nvPr/>
        </p:nvGrpSpPr>
        <p:grpSpPr>
          <a:xfrm>
            <a:off x="1799573" y="1789252"/>
            <a:ext cx="1465133" cy="1478528"/>
            <a:chOff x="8963061" y="4540055"/>
            <a:chExt cx="1137283" cy="11476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449D14-2976-4CBC-B76F-CA959D718624}"/>
                </a:ext>
              </a:extLst>
            </p:cNvPr>
            <p:cNvSpPr/>
            <p:nvPr/>
          </p:nvSpPr>
          <p:spPr>
            <a:xfrm>
              <a:off x="8963061" y="4540055"/>
              <a:ext cx="1137283" cy="114768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F7AA7D-A24E-40B6-AE29-28AD83A16801}"/>
                </a:ext>
              </a:extLst>
            </p:cNvPr>
            <p:cNvSpPr/>
            <p:nvPr/>
          </p:nvSpPr>
          <p:spPr>
            <a:xfrm>
              <a:off x="9014689" y="4612633"/>
              <a:ext cx="1024750" cy="10047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D474C7-4F90-46B4-B1CF-595B0786B19C}"/>
                </a:ext>
              </a:extLst>
            </p:cNvPr>
            <p:cNvSpPr/>
            <p:nvPr/>
          </p:nvSpPr>
          <p:spPr>
            <a:xfrm>
              <a:off x="9076569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A41147-58BD-4968-BF66-37B28615CFAE}"/>
                </a:ext>
              </a:extLst>
            </p:cNvPr>
            <p:cNvSpPr/>
            <p:nvPr/>
          </p:nvSpPr>
          <p:spPr>
            <a:xfrm>
              <a:off x="9380316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F901FE-3BDF-4C72-8B8A-399FD19CE06B}"/>
                </a:ext>
              </a:extLst>
            </p:cNvPr>
            <p:cNvSpPr/>
            <p:nvPr/>
          </p:nvSpPr>
          <p:spPr>
            <a:xfrm>
              <a:off x="9684064" y="466527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7CAD5-D710-460F-AB51-37EF1CBFDF1A}"/>
                </a:ext>
              </a:extLst>
            </p:cNvPr>
            <p:cNvSpPr/>
            <p:nvPr/>
          </p:nvSpPr>
          <p:spPr>
            <a:xfrm>
              <a:off x="9076569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ACB8FE-DD52-49C2-9C78-4BF134F5F948}"/>
                </a:ext>
              </a:extLst>
            </p:cNvPr>
            <p:cNvSpPr/>
            <p:nvPr/>
          </p:nvSpPr>
          <p:spPr>
            <a:xfrm>
              <a:off x="9380316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D52BBF-DA3B-4891-BD32-597B76FC68E7}"/>
                </a:ext>
              </a:extLst>
            </p:cNvPr>
            <p:cNvSpPr/>
            <p:nvPr/>
          </p:nvSpPr>
          <p:spPr>
            <a:xfrm>
              <a:off x="9684064" y="4964286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A3C7F-2222-417C-91D5-DE0F79499B03}"/>
                </a:ext>
              </a:extLst>
            </p:cNvPr>
            <p:cNvSpPr/>
            <p:nvPr/>
          </p:nvSpPr>
          <p:spPr>
            <a:xfrm>
              <a:off x="9076569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4DEFA46-DB6A-4BD7-A8D8-7E3B5742BB72}"/>
                </a:ext>
              </a:extLst>
            </p:cNvPr>
            <p:cNvSpPr/>
            <p:nvPr/>
          </p:nvSpPr>
          <p:spPr>
            <a:xfrm>
              <a:off x="9380316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E65749-9461-4465-9EB2-2E587744718D}"/>
                </a:ext>
              </a:extLst>
            </p:cNvPr>
            <p:cNvSpPr/>
            <p:nvPr/>
          </p:nvSpPr>
          <p:spPr>
            <a:xfrm>
              <a:off x="9684064" y="5263301"/>
              <a:ext cx="303748" cy="30374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FADB8-5C0B-4C97-B0C2-088BB8297BB0}"/>
              </a:ext>
            </a:extLst>
          </p:cNvPr>
          <p:cNvSpPr/>
          <p:nvPr/>
        </p:nvSpPr>
        <p:spPr>
          <a:xfrm>
            <a:off x="4555232" y="307188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8CFD48-6CB4-411B-B58B-FB0E75ACE3F6}"/>
              </a:ext>
            </a:extLst>
          </p:cNvPr>
          <p:cNvSpPr/>
          <p:nvPr/>
        </p:nvSpPr>
        <p:spPr>
          <a:xfrm>
            <a:off x="4555232" y="37957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EC91-40CE-41C8-A673-D322A7E0957B}"/>
              </a:ext>
            </a:extLst>
          </p:cNvPr>
          <p:cNvSpPr/>
          <p:nvPr/>
        </p:nvSpPr>
        <p:spPr>
          <a:xfrm>
            <a:off x="4555232" y="34338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64835A-BE52-409A-A994-2379073FDAF6}"/>
              </a:ext>
            </a:extLst>
          </p:cNvPr>
          <p:cNvSpPr/>
          <p:nvPr/>
        </p:nvSpPr>
        <p:spPr>
          <a:xfrm>
            <a:off x="4555232" y="415764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4CAAEC-B2C2-499A-8AF2-008FF2FADD42}"/>
              </a:ext>
            </a:extLst>
          </p:cNvPr>
          <p:cNvSpPr/>
          <p:nvPr/>
        </p:nvSpPr>
        <p:spPr>
          <a:xfrm>
            <a:off x="4555232" y="451956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02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A4D4432-61BC-44F0-BD88-77FD5F5C70C0}"/>
              </a:ext>
            </a:extLst>
          </p:cNvPr>
          <p:cNvSpPr/>
          <p:nvPr/>
        </p:nvSpPr>
        <p:spPr>
          <a:xfrm>
            <a:off x="5719203" y="5211790"/>
            <a:ext cx="414240" cy="4142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6E2540-4B0E-4760-9DC3-54B3421E2191}"/>
              </a:ext>
            </a:extLst>
          </p:cNvPr>
          <p:cNvSpPr txBox="1"/>
          <p:nvPr/>
        </p:nvSpPr>
        <p:spPr>
          <a:xfrm>
            <a:off x="5260371" y="5646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1E26E-A91F-485B-9CEC-2A6F5335C7FC}"/>
              </a:ext>
            </a:extLst>
          </p:cNvPr>
          <p:cNvSpPr txBox="1"/>
          <p:nvPr/>
        </p:nvSpPr>
        <p:spPr>
          <a:xfrm>
            <a:off x="5497285" y="614401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610057" y="75062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2E9E767-7FB2-4C5B-9CDC-BEF53D443D44}"/>
              </a:ext>
            </a:extLst>
          </p:cNvPr>
          <p:cNvSpPr/>
          <p:nvPr/>
        </p:nvSpPr>
        <p:spPr>
          <a:xfrm>
            <a:off x="7785165" y="5210800"/>
            <a:ext cx="414241" cy="41424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7F6F0B-4AC2-46D1-B369-A67A4299C998}"/>
              </a:ext>
            </a:extLst>
          </p:cNvPr>
          <p:cNvSpPr txBox="1"/>
          <p:nvPr/>
        </p:nvSpPr>
        <p:spPr>
          <a:xfrm>
            <a:off x="7380911" y="564275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418D48-4868-4AA5-B738-F24CD4037133}"/>
              </a:ext>
            </a:extLst>
          </p:cNvPr>
          <p:cNvSpPr txBox="1"/>
          <p:nvPr/>
        </p:nvSpPr>
        <p:spPr>
          <a:xfrm>
            <a:off x="7617825" y="613984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8DBA05-FE71-41E0-B7CA-02A8C784F7FB}"/>
              </a:ext>
            </a:extLst>
          </p:cNvPr>
          <p:cNvSpPr/>
          <p:nvPr/>
        </p:nvSpPr>
        <p:spPr>
          <a:xfrm>
            <a:off x="8590806" y="1135125"/>
            <a:ext cx="164199" cy="373172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A43D8-11A1-4629-8C51-CF0FCC0F268A}"/>
              </a:ext>
            </a:extLst>
          </p:cNvPr>
          <p:cNvSpPr txBox="1"/>
          <p:nvPr/>
        </p:nvSpPr>
        <p:spPr>
          <a:xfrm>
            <a:off x="687541" y="1521322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self.db = np.sum(dout, axis=0)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2D4182-EFC4-41C8-8A72-F9145D295463}"/>
              </a:ext>
            </a:extLst>
          </p:cNvPr>
          <p:cNvGrpSpPr/>
          <p:nvPr/>
        </p:nvGrpSpPr>
        <p:grpSpPr>
          <a:xfrm>
            <a:off x="7785164" y="1146331"/>
            <a:ext cx="414241" cy="3720520"/>
            <a:chOff x="7785165" y="1212588"/>
            <a:chExt cx="361920" cy="32505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A1F14B-A92B-4507-B893-B840E83E32A3}"/>
                </a:ext>
              </a:extLst>
            </p:cNvPr>
            <p:cNvSpPr/>
            <p:nvPr/>
          </p:nvSpPr>
          <p:spPr>
            <a:xfrm>
              <a:off x="7785165" y="121258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44686-F516-4146-BA22-F51C14FFA7BC}"/>
                </a:ext>
              </a:extLst>
            </p:cNvPr>
            <p:cNvSpPr/>
            <p:nvPr/>
          </p:nvSpPr>
          <p:spPr>
            <a:xfrm>
              <a:off x="7785165" y="193642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B7FC2C-A348-475F-89D5-E29C0072F43D}"/>
                </a:ext>
              </a:extLst>
            </p:cNvPr>
            <p:cNvSpPr/>
            <p:nvPr/>
          </p:nvSpPr>
          <p:spPr>
            <a:xfrm>
              <a:off x="7785165" y="157450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CABE5-7DC0-4C9A-B397-385024D4DFDE}"/>
                </a:ext>
              </a:extLst>
            </p:cNvPr>
            <p:cNvSpPr/>
            <p:nvPr/>
          </p:nvSpPr>
          <p:spPr>
            <a:xfrm>
              <a:off x="7785165" y="2298348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120187-1E07-4B51-B46C-8B92040F5C4F}"/>
                </a:ext>
              </a:extLst>
            </p:cNvPr>
            <p:cNvSpPr/>
            <p:nvPr/>
          </p:nvSpPr>
          <p:spPr>
            <a:xfrm>
              <a:off x="7785165" y="265358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A458B3-2C62-4F0C-A511-C652DC151D35}"/>
                </a:ext>
              </a:extLst>
            </p:cNvPr>
            <p:cNvSpPr/>
            <p:nvPr/>
          </p:nvSpPr>
          <p:spPr>
            <a:xfrm>
              <a:off x="7785165" y="337742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FA437B-B7E4-46D5-A482-84F7ABB8DFB9}"/>
                </a:ext>
              </a:extLst>
            </p:cNvPr>
            <p:cNvSpPr/>
            <p:nvPr/>
          </p:nvSpPr>
          <p:spPr>
            <a:xfrm>
              <a:off x="7785165" y="301550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A5A4A-EE55-41A0-9EAF-323997F43F94}"/>
                </a:ext>
              </a:extLst>
            </p:cNvPr>
            <p:cNvSpPr/>
            <p:nvPr/>
          </p:nvSpPr>
          <p:spPr>
            <a:xfrm>
              <a:off x="7785165" y="373934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D38AA-8616-442F-8515-5C922609B52E}"/>
                </a:ext>
              </a:extLst>
            </p:cNvPr>
            <p:cNvSpPr/>
            <p:nvPr/>
          </p:nvSpPr>
          <p:spPr>
            <a:xfrm>
              <a:off x="7785165" y="4101265"/>
              <a:ext cx="361920" cy="36192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3050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A60348-EC66-4427-A3E1-CC1DB8613541}"/>
              </a:ext>
            </a:extLst>
          </p:cNvPr>
          <p:cNvSpPr/>
          <p:nvPr/>
        </p:nvSpPr>
        <p:spPr>
          <a:xfrm>
            <a:off x="8262803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009CDA-1B24-4F4A-87C5-B328A73BB992}"/>
              </a:ext>
            </a:extLst>
          </p:cNvPr>
          <p:cNvSpPr/>
          <p:nvPr/>
        </p:nvSpPr>
        <p:spPr>
          <a:xfrm>
            <a:off x="8549315" y="507345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B45D5-9557-4C1E-B3FB-39F65FF42B20}"/>
              </a:ext>
            </a:extLst>
          </p:cNvPr>
          <p:cNvSpPr/>
          <p:nvPr/>
        </p:nvSpPr>
        <p:spPr>
          <a:xfrm>
            <a:off x="8262803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DED78-9C6B-4063-AB33-FBF6A0F4E8AD}"/>
              </a:ext>
            </a:extLst>
          </p:cNvPr>
          <p:cNvSpPr/>
          <p:nvPr/>
        </p:nvSpPr>
        <p:spPr>
          <a:xfrm>
            <a:off x="8549315" y="535996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1E957-DAA0-4963-AB80-68BDE32BE070}"/>
              </a:ext>
            </a:extLst>
          </p:cNvPr>
          <p:cNvSpPr txBox="1"/>
          <p:nvPr/>
        </p:nvSpPr>
        <p:spPr>
          <a:xfrm>
            <a:off x="8082534" y="46961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980F670E-B76E-49B6-A2BF-62D76A6D1FDB}"/>
              </a:ext>
            </a:extLst>
          </p:cNvPr>
          <p:cNvSpPr txBox="1"/>
          <p:nvPr/>
        </p:nvSpPr>
        <p:spPr>
          <a:xfrm>
            <a:off x="1770325" y="23796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CD3F95-83B6-44C5-8F14-DC3E2C471D38}"/>
              </a:ext>
            </a:extLst>
          </p:cNvPr>
          <p:cNvSpPr txBox="1"/>
          <p:nvPr/>
        </p:nvSpPr>
        <p:spPr>
          <a:xfrm>
            <a:off x="7965449" y="58144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BFA5E2-293B-4D86-9568-9232A45C5533}"/>
              </a:ext>
            </a:extLst>
          </p:cNvPr>
          <p:cNvSpPr txBox="1"/>
          <p:nvPr/>
        </p:nvSpPr>
        <p:spPr>
          <a:xfrm>
            <a:off x="1905021" y="53031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4338226" y="212008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AA4024-52C0-4864-80C8-3164B9A85E52}"/>
              </a:ext>
            </a:extLst>
          </p:cNvPr>
          <p:cNvSpPr/>
          <p:nvPr/>
        </p:nvSpPr>
        <p:spPr>
          <a:xfrm>
            <a:off x="8262803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4EBE66-B553-49A1-A007-1D23AC43479E}"/>
              </a:ext>
            </a:extLst>
          </p:cNvPr>
          <p:cNvSpPr/>
          <p:nvPr/>
        </p:nvSpPr>
        <p:spPr>
          <a:xfrm>
            <a:off x="8549315" y="331586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63D67D-2135-4180-944C-EBAAA8054DF1}"/>
              </a:ext>
            </a:extLst>
          </p:cNvPr>
          <p:cNvSpPr/>
          <p:nvPr/>
        </p:nvSpPr>
        <p:spPr>
          <a:xfrm>
            <a:off x="8262803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963C19-412C-49E6-AD07-6980ACDEF7D5}"/>
              </a:ext>
            </a:extLst>
          </p:cNvPr>
          <p:cNvSpPr/>
          <p:nvPr/>
        </p:nvSpPr>
        <p:spPr>
          <a:xfrm>
            <a:off x="8549315" y="3602374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6063554" y="232484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1EBACF-3F6B-4139-A45D-127C59A6CE47}"/>
              </a:ext>
            </a:extLst>
          </p:cNvPr>
          <p:cNvSpPr txBox="1"/>
          <p:nvPr/>
        </p:nvSpPr>
        <p:spPr>
          <a:xfrm>
            <a:off x="7870937" y="3911308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8FE587-2B91-46C1-9D41-CA8A81DAEA5D}"/>
              </a:ext>
            </a:extLst>
          </p:cNvPr>
          <p:cNvSpPr txBox="1"/>
          <p:nvPr/>
        </p:nvSpPr>
        <p:spPr>
          <a:xfrm>
            <a:off x="3874159" y="3483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5336945" y="33115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4201629" y="602044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6204619" y="442738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F887827-E036-4B24-BB3C-87D774D1D52B}"/>
              </a:ext>
            </a:extLst>
          </p:cNvPr>
          <p:cNvSpPr/>
          <p:nvPr/>
        </p:nvSpPr>
        <p:spPr>
          <a:xfrm>
            <a:off x="6468653" y="28178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D1C335-074A-41CA-8DF0-F36E4B5F13E4}"/>
              </a:ext>
            </a:extLst>
          </p:cNvPr>
          <p:cNvSpPr/>
          <p:nvPr/>
        </p:nvSpPr>
        <p:spPr>
          <a:xfrm>
            <a:off x="6468653" y="354167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37FB793-6544-4587-83FC-2F800F993268}"/>
              </a:ext>
            </a:extLst>
          </p:cNvPr>
          <p:cNvSpPr/>
          <p:nvPr/>
        </p:nvSpPr>
        <p:spPr>
          <a:xfrm>
            <a:off x="6468653" y="317975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EDDEDA7-CF4B-469B-971C-761E51311EF8}"/>
              </a:ext>
            </a:extLst>
          </p:cNvPr>
          <p:cNvSpPr/>
          <p:nvPr/>
        </p:nvSpPr>
        <p:spPr>
          <a:xfrm>
            <a:off x="6468653" y="39035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915198-8DF1-46E4-A9A4-1AC7C6E6F7AE}"/>
              </a:ext>
            </a:extLst>
          </p:cNvPr>
          <p:cNvSpPr txBox="1"/>
          <p:nvPr/>
        </p:nvSpPr>
        <p:spPr>
          <a:xfrm>
            <a:off x="7279261" y="327077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08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np.dot(self.col.T, dout)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 = self.dW.transpose(1, 0).reshape(FN, C, FH, FW)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8FED11-DB53-4F8B-B87F-4931D0397424}"/>
              </a:ext>
            </a:extLst>
          </p:cNvPr>
          <p:cNvSpPr txBox="1"/>
          <p:nvPr/>
        </p:nvSpPr>
        <p:spPr>
          <a:xfrm>
            <a:off x="7941469" y="285204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97C19-F6EA-4CBE-A073-89188BB8104C}"/>
              </a:ext>
            </a:extLst>
          </p:cNvPr>
          <p:cNvSpPr/>
          <p:nvPr/>
        </p:nvSpPr>
        <p:spPr>
          <a:xfrm>
            <a:off x="4497747" y="25210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ED5C2E-7504-4118-A8C5-52B14D7D50BD}"/>
              </a:ext>
            </a:extLst>
          </p:cNvPr>
          <p:cNvSpPr/>
          <p:nvPr/>
        </p:nvSpPr>
        <p:spPr>
          <a:xfrm>
            <a:off x="4497747" y="324491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527FEA-D6E6-4CFE-AED0-BD6B3B3B460B}"/>
              </a:ext>
            </a:extLst>
          </p:cNvPr>
          <p:cNvSpPr/>
          <p:nvPr/>
        </p:nvSpPr>
        <p:spPr>
          <a:xfrm>
            <a:off x="4497747" y="288299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71D0E6-6B09-471F-8AA9-83143C6967FA}"/>
              </a:ext>
            </a:extLst>
          </p:cNvPr>
          <p:cNvSpPr/>
          <p:nvPr/>
        </p:nvSpPr>
        <p:spPr>
          <a:xfrm>
            <a:off x="4497747" y="360683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CE443-295D-4FA0-BC4A-49D858D7D420}"/>
              </a:ext>
            </a:extLst>
          </p:cNvPr>
          <p:cNvSpPr/>
          <p:nvPr/>
        </p:nvSpPr>
        <p:spPr>
          <a:xfrm>
            <a:off x="4497747" y="396207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44B9E-BABB-4313-B8FB-AD269228861E}"/>
              </a:ext>
            </a:extLst>
          </p:cNvPr>
          <p:cNvSpPr/>
          <p:nvPr/>
        </p:nvSpPr>
        <p:spPr>
          <a:xfrm>
            <a:off x="4497747" y="468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4268AD-6201-48FB-B880-F71389268CDC}"/>
              </a:ext>
            </a:extLst>
          </p:cNvPr>
          <p:cNvSpPr/>
          <p:nvPr/>
        </p:nvSpPr>
        <p:spPr>
          <a:xfrm>
            <a:off x="4497747" y="4323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47CCB-C5F2-4B13-AE1B-170CB4D7643D}"/>
              </a:ext>
            </a:extLst>
          </p:cNvPr>
          <p:cNvSpPr/>
          <p:nvPr/>
        </p:nvSpPr>
        <p:spPr>
          <a:xfrm>
            <a:off x="4497747" y="504783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EDD8A-81D0-4053-B58B-592D84EF9618}"/>
              </a:ext>
            </a:extLst>
          </p:cNvPr>
          <p:cNvSpPr/>
          <p:nvPr/>
        </p:nvSpPr>
        <p:spPr>
          <a:xfrm>
            <a:off x="4497747" y="540975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11FF0C-7788-481F-9925-B806F8AB1D06}"/>
              </a:ext>
            </a:extLst>
          </p:cNvPr>
          <p:cNvSpPr/>
          <p:nvPr/>
        </p:nvSpPr>
        <p:spPr>
          <a:xfrm>
            <a:off x="411801" y="298730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0B4B37-239F-4E8B-B888-876839ED7AD9}"/>
              </a:ext>
            </a:extLst>
          </p:cNvPr>
          <p:cNvSpPr/>
          <p:nvPr/>
        </p:nvSpPr>
        <p:spPr>
          <a:xfrm>
            <a:off x="411801" y="334198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3CE1AB-7C5E-4AE2-94CC-69F1ABF42A2C}"/>
              </a:ext>
            </a:extLst>
          </p:cNvPr>
          <p:cNvSpPr/>
          <p:nvPr/>
        </p:nvSpPr>
        <p:spPr>
          <a:xfrm>
            <a:off x="411801" y="369666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E2D4F92-096A-479E-ABB2-311A2712969F}"/>
              </a:ext>
            </a:extLst>
          </p:cNvPr>
          <p:cNvSpPr/>
          <p:nvPr/>
        </p:nvSpPr>
        <p:spPr>
          <a:xfrm>
            <a:off x="411801" y="405133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F266FF5-E55C-4936-AA39-CE6E6CE2DE24}"/>
              </a:ext>
            </a:extLst>
          </p:cNvPr>
          <p:cNvSpPr/>
          <p:nvPr/>
        </p:nvSpPr>
        <p:spPr>
          <a:xfrm>
            <a:off x="771808" y="298786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41A2AD-5DDC-40C8-B6D5-F7D78E2BDBE0}"/>
              </a:ext>
            </a:extLst>
          </p:cNvPr>
          <p:cNvSpPr/>
          <p:nvPr/>
        </p:nvSpPr>
        <p:spPr>
          <a:xfrm>
            <a:off x="771808" y="334254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C7CD633-5F3E-4F1D-B0BB-8207B028217E}"/>
              </a:ext>
            </a:extLst>
          </p:cNvPr>
          <p:cNvSpPr/>
          <p:nvPr/>
        </p:nvSpPr>
        <p:spPr>
          <a:xfrm>
            <a:off x="771808" y="369722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B16592-0E89-4DCC-A18D-F56E7418B186}"/>
              </a:ext>
            </a:extLst>
          </p:cNvPr>
          <p:cNvSpPr/>
          <p:nvPr/>
        </p:nvSpPr>
        <p:spPr>
          <a:xfrm>
            <a:off x="771808" y="4051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41088D9-813B-47FA-9039-28090551E4DE}"/>
              </a:ext>
            </a:extLst>
          </p:cNvPr>
          <p:cNvSpPr/>
          <p:nvPr/>
        </p:nvSpPr>
        <p:spPr>
          <a:xfrm>
            <a:off x="1131815" y="298843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E53FEBA-3F77-4881-AA4C-3382C7BA6718}"/>
              </a:ext>
            </a:extLst>
          </p:cNvPr>
          <p:cNvSpPr/>
          <p:nvPr/>
        </p:nvSpPr>
        <p:spPr>
          <a:xfrm>
            <a:off x="1131815" y="334310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B6A31F-EFE6-40D7-9186-BF3FCA5BEC5A}"/>
              </a:ext>
            </a:extLst>
          </p:cNvPr>
          <p:cNvSpPr/>
          <p:nvPr/>
        </p:nvSpPr>
        <p:spPr>
          <a:xfrm>
            <a:off x="1131815" y="369778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F0DC47B-6D1C-4327-AF69-5774E616985B}"/>
              </a:ext>
            </a:extLst>
          </p:cNvPr>
          <p:cNvSpPr/>
          <p:nvPr/>
        </p:nvSpPr>
        <p:spPr>
          <a:xfrm>
            <a:off x="1131815" y="405245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0731483-86DC-4BBC-BB85-6E391359D05B}"/>
              </a:ext>
            </a:extLst>
          </p:cNvPr>
          <p:cNvSpPr/>
          <p:nvPr/>
        </p:nvSpPr>
        <p:spPr>
          <a:xfrm>
            <a:off x="1491822" y="298899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49D73C5-A974-45D3-97EE-FDBC3A3B1594}"/>
              </a:ext>
            </a:extLst>
          </p:cNvPr>
          <p:cNvSpPr/>
          <p:nvPr/>
        </p:nvSpPr>
        <p:spPr>
          <a:xfrm>
            <a:off x="1491822" y="334366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FADE58-7E40-45E1-9AE2-B77AFA92918B}"/>
              </a:ext>
            </a:extLst>
          </p:cNvPr>
          <p:cNvSpPr/>
          <p:nvPr/>
        </p:nvSpPr>
        <p:spPr>
          <a:xfrm>
            <a:off x="1491822" y="369834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DE679-3DBD-4892-9992-0546EC20DBD7}"/>
              </a:ext>
            </a:extLst>
          </p:cNvPr>
          <p:cNvSpPr/>
          <p:nvPr/>
        </p:nvSpPr>
        <p:spPr>
          <a:xfrm>
            <a:off x="1491822" y="405301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F073CD-752D-4956-A7A3-3FB8B6C56D1F}"/>
              </a:ext>
            </a:extLst>
          </p:cNvPr>
          <p:cNvSpPr/>
          <p:nvPr/>
        </p:nvSpPr>
        <p:spPr>
          <a:xfrm>
            <a:off x="1851829" y="298955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7D5468-6A5C-42C5-A17B-11E5FCE13CBF}"/>
              </a:ext>
            </a:extLst>
          </p:cNvPr>
          <p:cNvSpPr/>
          <p:nvPr/>
        </p:nvSpPr>
        <p:spPr>
          <a:xfrm>
            <a:off x="1851829" y="334422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A299E8E-4233-48BE-94DB-9E8CD5436599}"/>
              </a:ext>
            </a:extLst>
          </p:cNvPr>
          <p:cNvSpPr/>
          <p:nvPr/>
        </p:nvSpPr>
        <p:spPr>
          <a:xfrm>
            <a:off x="1851829" y="369890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B1270-7967-488B-938E-A46E894BB161}"/>
              </a:ext>
            </a:extLst>
          </p:cNvPr>
          <p:cNvSpPr/>
          <p:nvPr/>
        </p:nvSpPr>
        <p:spPr>
          <a:xfrm>
            <a:off x="1851829" y="40535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10A19B-EC7D-4DAD-AFDB-86EB6DDB5952}"/>
              </a:ext>
            </a:extLst>
          </p:cNvPr>
          <p:cNvSpPr/>
          <p:nvPr/>
        </p:nvSpPr>
        <p:spPr>
          <a:xfrm>
            <a:off x="2211836" y="299011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8D0B46-1F59-44E6-B988-6C8FC8C8FF05}"/>
              </a:ext>
            </a:extLst>
          </p:cNvPr>
          <p:cNvSpPr/>
          <p:nvPr/>
        </p:nvSpPr>
        <p:spPr>
          <a:xfrm>
            <a:off x="2211836" y="3344789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76625A-BB77-4BBA-9371-F56CB7E079C9}"/>
              </a:ext>
            </a:extLst>
          </p:cNvPr>
          <p:cNvSpPr/>
          <p:nvPr/>
        </p:nvSpPr>
        <p:spPr>
          <a:xfrm>
            <a:off x="2211836" y="369946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DFD2A9-DE12-4EC0-8C15-D8961B4F8C87}"/>
              </a:ext>
            </a:extLst>
          </p:cNvPr>
          <p:cNvSpPr/>
          <p:nvPr/>
        </p:nvSpPr>
        <p:spPr>
          <a:xfrm>
            <a:off x="2211836" y="405414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1D66BD-A4EF-4350-AA82-0499CC15B7A3}"/>
              </a:ext>
            </a:extLst>
          </p:cNvPr>
          <p:cNvSpPr/>
          <p:nvPr/>
        </p:nvSpPr>
        <p:spPr>
          <a:xfrm>
            <a:off x="2571843" y="299067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207B33-8ADB-4458-9FD9-B5BC9EC07F1B}"/>
              </a:ext>
            </a:extLst>
          </p:cNvPr>
          <p:cNvSpPr/>
          <p:nvPr/>
        </p:nvSpPr>
        <p:spPr>
          <a:xfrm>
            <a:off x="2571843" y="334535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597738-CD8F-498B-9A1C-3326A5F4FA21}"/>
              </a:ext>
            </a:extLst>
          </p:cNvPr>
          <p:cNvSpPr/>
          <p:nvPr/>
        </p:nvSpPr>
        <p:spPr>
          <a:xfrm>
            <a:off x="2571843" y="370002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F12AD1-F5B6-4546-90AE-628370676AE6}"/>
              </a:ext>
            </a:extLst>
          </p:cNvPr>
          <p:cNvSpPr/>
          <p:nvPr/>
        </p:nvSpPr>
        <p:spPr>
          <a:xfrm>
            <a:off x="2571843" y="405470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190735-96E6-45D9-8D9A-F9C043842B5C}"/>
              </a:ext>
            </a:extLst>
          </p:cNvPr>
          <p:cNvSpPr/>
          <p:nvPr/>
        </p:nvSpPr>
        <p:spPr>
          <a:xfrm>
            <a:off x="2931850" y="2991235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CA59F4-76AD-4847-B2E8-AF95A9CB1D62}"/>
              </a:ext>
            </a:extLst>
          </p:cNvPr>
          <p:cNvSpPr/>
          <p:nvPr/>
        </p:nvSpPr>
        <p:spPr>
          <a:xfrm>
            <a:off x="2931850" y="3345911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B1890C3-0302-47A2-8FFD-CF5555772B2A}"/>
              </a:ext>
            </a:extLst>
          </p:cNvPr>
          <p:cNvSpPr/>
          <p:nvPr/>
        </p:nvSpPr>
        <p:spPr>
          <a:xfrm>
            <a:off x="2931850" y="370058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EB30348-7290-4596-ABBA-CEAE786690E8}"/>
              </a:ext>
            </a:extLst>
          </p:cNvPr>
          <p:cNvSpPr/>
          <p:nvPr/>
        </p:nvSpPr>
        <p:spPr>
          <a:xfrm>
            <a:off x="2931850" y="4055263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04C3A26-8A42-4ED1-86B8-99FF083B6415}"/>
              </a:ext>
            </a:extLst>
          </p:cNvPr>
          <p:cNvSpPr/>
          <p:nvPr/>
        </p:nvSpPr>
        <p:spPr>
          <a:xfrm>
            <a:off x="3291857" y="2991796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C4E777-6BC3-41FF-B1C5-EFF1A89BAF15}"/>
              </a:ext>
            </a:extLst>
          </p:cNvPr>
          <p:cNvSpPr/>
          <p:nvPr/>
        </p:nvSpPr>
        <p:spPr>
          <a:xfrm>
            <a:off x="3291857" y="3346472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40DB83-40C2-4D96-A937-EB4ED0D28ED8}"/>
              </a:ext>
            </a:extLst>
          </p:cNvPr>
          <p:cNvSpPr/>
          <p:nvPr/>
        </p:nvSpPr>
        <p:spPr>
          <a:xfrm>
            <a:off x="3291857" y="3701148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492189-17E5-4E3A-817D-BB30EB96B515}"/>
              </a:ext>
            </a:extLst>
          </p:cNvPr>
          <p:cNvSpPr/>
          <p:nvPr/>
        </p:nvSpPr>
        <p:spPr>
          <a:xfrm>
            <a:off x="3291857" y="4055824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9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405856" y="3024581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897F9F-4A6D-4E00-B5B5-9EDBF8FD6FD0}"/>
              </a:ext>
            </a:extLst>
          </p:cNvPr>
          <p:cNvSpPr txBox="1"/>
          <p:nvPr/>
        </p:nvSpPr>
        <p:spPr>
          <a:xfrm>
            <a:off x="733777" y="2769039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3F578A-6FFA-4844-B825-F681FEA1B4E5}"/>
              </a:ext>
            </a:extLst>
          </p:cNvPr>
          <p:cNvSpPr txBox="1"/>
          <p:nvPr/>
        </p:nvSpPr>
        <p:spPr>
          <a:xfrm>
            <a:off x="5186380" y="203837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21F861-D960-4789-9213-314D1FE93BBE}"/>
              </a:ext>
            </a:extLst>
          </p:cNvPr>
          <p:cNvSpPr txBox="1"/>
          <p:nvPr/>
        </p:nvSpPr>
        <p:spPr>
          <a:xfrm>
            <a:off x="4134516" y="35905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BB6E38-DEF2-443D-AA78-578AF0547276}"/>
              </a:ext>
            </a:extLst>
          </p:cNvPr>
          <p:cNvSpPr txBox="1"/>
          <p:nvPr/>
        </p:nvSpPr>
        <p:spPr>
          <a:xfrm>
            <a:off x="663244" y="648127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6719C8-3D6B-4DFB-A0A2-055DBA78E151}"/>
              </a:ext>
            </a:extLst>
          </p:cNvPr>
          <p:cNvSpPr txBox="1"/>
          <p:nvPr/>
        </p:nvSpPr>
        <p:spPr>
          <a:xfrm>
            <a:off x="5141419" y="234926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= np.dot(dout, self.col_W.T)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B2F86-D0FC-4EF2-90ED-1D5879FF5EAD}"/>
              </a:ext>
            </a:extLst>
          </p:cNvPr>
          <p:cNvSpPr txBox="1"/>
          <p:nvPr/>
        </p:nvSpPr>
        <p:spPr>
          <a:xfrm>
            <a:off x="1376877" y="36520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87526-FF40-421E-AB03-F65566B1B840}"/>
              </a:ext>
            </a:extLst>
          </p:cNvPr>
          <p:cNvSpPr/>
          <p:nvPr/>
        </p:nvSpPr>
        <p:spPr>
          <a:xfrm>
            <a:off x="1981469" y="3780007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E59207-87F1-45F1-A528-3A1CCF9EE2E0}"/>
              </a:ext>
            </a:extLst>
          </p:cNvPr>
          <p:cNvSpPr/>
          <p:nvPr/>
        </p:nvSpPr>
        <p:spPr>
          <a:xfrm>
            <a:off x="2260771" y="3785826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A6E7E-A426-4DEA-A93A-3AA40AF1E772}"/>
              </a:ext>
            </a:extLst>
          </p:cNvPr>
          <p:cNvSpPr/>
          <p:nvPr/>
        </p:nvSpPr>
        <p:spPr>
          <a:xfrm>
            <a:off x="2547283" y="3785759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9630A-5447-48CD-B8EE-AEECEC215F94}"/>
              </a:ext>
            </a:extLst>
          </p:cNvPr>
          <p:cNvSpPr/>
          <p:nvPr/>
        </p:nvSpPr>
        <p:spPr>
          <a:xfrm>
            <a:off x="2833795" y="3785692"/>
            <a:ext cx="286512" cy="2865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ABDCD-B1E5-402F-A8BA-D464CEC654A9}"/>
              </a:ext>
            </a:extLst>
          </p:cNvPr>
          <p:cNvSpPr txBox="1"/>
          <p:nvPr/>
        </p:nvSpPr>
        <p:spPr>
          <a:xfrm>
            <a:off x="1654130" y="437308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5C12-FB5F-48D0-BCFA-0BE3F5C573DB}"/>
              </a:ext>
            </a:extLst>
          </p:cNvPr>
          <p:cNvSpPr txBox="1"/>
          <p:nvPr/>
        </p:nvSpPr>
        <p:spPr>
          <a:xfrm>
            <a:off x="2055309" y="483474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8" name="그룹 7187">
            <a:extLst>
              <a:ext uri="{FF2B5EF4-FFF2-40B4-BE49-F238E27FC236}">
                <a16:creationId xmlns:a16="http://schemas.microsoft.com/office/drawing/2014/main" id="{B43F6734-61B8-4BDD-B187-BB79F5444010}"/>
              </a:ext>
            </a:extLst>
          </p:cNvPr>
          <p:cNvGrpSpPr/>
          <p:nvPr/>
        </p:nvGrpSpPr>
        <p:grpSpPr>
          <a:xfrm>
            <a:off x="4995149" y="2779024"/>
            <a:ext cx="1243572" cy="1243572"/>
            <a:chOff x="4993922" y="3163920"/>
            <a:chExt cx="1243572" cy="124357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F887827-E036-4B24-BB3C-87D774D1D52B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1D1C335-074A-41CA-8DF0-F36E4B5F13E4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37FB793-6544-4587-83FC-2F800F99326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DDEDA7-CF4B-469B-971C-761E51311EF8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ECD98E2-14B2-42BA-BF78-8A82D59267C3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0C94360-AB02-43D5-9404-725DC48077EB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9BE523E-5D36-44C7-8E16-EFA6357DABD5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C720EC-D409-4B76-83B3-27023DD78AA6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405899F-1FE8-4BE0-A403-870CC717DB80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7E512D7-4365-40D5-AA7F-AE12F39E7C9D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AC8DBF7-A9DE-4747-BCCF-D13125F51764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F0DE58-E942-4A84-B122-62967E07FA3F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0BBD52-F17F-47C2-99CF-88849F28F7FC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63A5359-6EF8-41BC-9BAF-87604CB044B2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6CCFE91-1D25-490F-9C52-ADE9E1D03E40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D2A8918-4ABC-4D72-8EF5-7E2AFC0899BE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9596BA-5F6F-4104-A1BB-320F64526848}"/>
              </a:ext>
            </a:extLst>
          </p:cNvPr>
          <p:cNvSpPr txBox="1"/>
          <p:nvPr/>
        </p:nvSpPr>
        <p:spPr>
          <a:xfrm>
            <a:off x="7821693" y="196212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352E3-74BC-409E-985D-C8AD251EB76D}"/>
              </a:ext>
            </a:extLst>
          </p:cNvPr>
          <p:cNvSpPr/>
          <p:nvPr/>
        </p:nvSpPr>
        <p:spPr>
          <a:xfrm>
            <a:off x="787438" y="317398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6F8456-835E-426E-816E-414C6141BBAA}"/>
              </a:ext>
            </a:extLst>
          </p:cNvPr>
          <p:cNvSpPr/>
          <p:nvPr/>
        </p:nvSpPr>
        <p:spPr>
          <a:xfrm>
            <a:off x="787438" y="389782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EF429-5C29-4F3E-96D4-6008699F1633}"/>
              </a:ext>
            </a:extLst>
          </p:cNvPr>
          <p:cNvSpPr/>
          <p:nvPr/>
        </p:nvSpPr>
        <p:spPr>
          <a:xfrm>
            <a:off x="787438" y="353590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0E5-AD1F-4BE8-8439-7030DAC0C54C}"/>
              </a:ext>
            </a:extLst>
          </p:cNvPr>
          <p:cNvSpPr/>
          <p:nvPr/>
        </p:nvSpPr>
        <p:spPr>
          <a:xfrm>
            <a:off x="787438" y="4259740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19B71-394E-4B20-BD35-3836F1BE92A1}"/>
              </a:ext>
            </a:extLst>
          </p:cNvPr>
          <p:cNvSpPr/>
          <p:nvPr/>
        </p:nvSpPr>
        <p:spPr>
          <a:xfrm>
            <a:off x="787438" y="461497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07ECE-E89E-45B7-B4E3-7599B21F95AB}"/>
              </a:ext>
            </a:extLst>
          </p:cNvPr>
          <p:cNvSpPr/>
          <p:nvPr/>
        </p:nvSpPr>
        <p:spPr>
          <a:xfrm>
            <a:off x="787438" y="533881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E7140F-4283-4D7F-9B4E-391CF0AAE5A7}"/>
              </a:ext>
            </a:extLst>
          </p:cNvPr>
          <p:cNvSpPr/>
          <p:nvPr/>
        </p:nvSpPr>
        <p:spPr>
          <a:xfrm>
            <a:off x="787438" y="497689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39BD6F-7916-4BD5-9553-88207E315E7C}"/>
              </a:ext>
            </a:extLst>
          </p:cNvPr>
          <p:cNvSpPr/>
          <p:nvPr/>
        </p:nvSpPr>
        <p:spPr>
          <a:xfrm>
            <a:off x="787438" y="570073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945B2D-542C-49B9-BCA7-703C2AB2B9DF}"/>
              </a:ext>
            </a:extLst>
          </p:cNvPr>
          <p:cNvSpPr/>
          <p:nvPr/>
        </p:nvSpPr>
        <p:spPr>
          <a:xfrm>
            <a:off x="787438" y="6062657"/>
            <a:ext cx="361920" cy="3619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0" name="그룹 7189">
            <a:extLst>
              <a:ext uri="{FF2B5EF4-FFF2-40B4-BE49-F238E27FC236}">
                <a16:creationId xmlns:a16="http://schemas.microsoft.com/office/drawing/2014/main" id="{C56A3895-56F6-42BB-8A3F-3CF68896ED60}"/>
              </a:ext>
            </a:extLst>
          </p:cNvPr>
          <p:cNvGrpSpPr/>
          <p:nvPr/>
        </p:nvGrpSpPr>
        <p:grpSpPr>
          <a:xfrm>
            <a:off x="7573422" y="2779024"/>
            <a:ext cx="1248864" cy="2814445"/>
            <a:chOff x="7598594" y="2438481"/>
            <a:chExt cx="1465517" cy="32974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A6D30C-369D-4963-9927-3779007F4867}"/>
                </a:ext>
              </a:extLst>
            </p:cNvPr>
            <p:cNvSpPr/>
            <p:nvPr/>
          </p:nvSpPr>
          <p:spPr>
            <a:xfrm>
              <a:off x="7598594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4AB692-24D5-498B-B87F-AB519CA51436}"/>
                </a:ext>
              </a:extLst>
            </p:cNvPr>
            <p:cNvSpPr/>
            <p:nvPr/>
          </p:nvSpPr>
          <p:spPr>
            <a:xfrm>
              <a:off x="796497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9D3AFB4-CB8D-4BC8-8084-13177F4E4775}"/>
                </a:ext>
              </a:extLst>
            </p:cNvPr>
            <p:cNvSpPr/>
            <p:nvPr/>
          </p:nvSpPr>
          <p:spPr>
            <a:xfrm>
              <a:off x="8331353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0928FB-172B-43A2-9C71-427089E6B4BC}"/>
                </a:ext>
              </a:extLst>
            </p:cNvPr>
            <p:cNvSpPr/>
            <p:nvPr/>
          </p:nvSpPr>
          <p:spPr>
            <a:xfrm>
              <a:off x="8697732" y="2438481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80881A-0126-4629-BB64-491B371CDC39}"/>
                </a:ext>
              </a:extLst>
            </p:cNvPr>
            <p:cNvSpPr/>
            <p:nvPr/>
          </p:nvSpPr>
          <p:spPr>
            <a:xfrm>
              <a:off x="7598594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F1B8F27-5A44-49D7-B933-2642311A55D4}"/>
                </a:ext>
              </a:extLst>
            </p:cNvPr>
            <p:cNvSpPr/>
            <p:nvPr/>
          </p:nvSpPr>
          <p:spPr>
            <a:xfrm>
              <a:off x="796497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DA0B7F5-5857-489F-8C5C-4AC456A8A809}"/>
                </a:ext>
              </a:extLst>
            </p:cNvPr>
            <p:cNvSpPr/>
            <p:nvPr/>
          </p:nvSpPr>
          <p:spPr>
            <a:xfrm>
              <a:off x="8331353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4E66B-DACA-4194-809E-6C728974BED9}"/>
                </a:ext>
              </a:extLst>
            </p:cNvPr>
            <p:cNvSpPr/>
            <p:nvPr/>
          </p:nvSpPr>
          <p:spPr>
            <a:xfrm>
              <a:off x="8697732" y="280486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324B30-3BA6-4D49-840D-7428693D283E}"/>
                </a:ext>
              </a:extLst>
            </p:cNvPr>
            <p:cNvSpPr/>
            <p:nvPr/>
          </p:nvSpPr>
          <p:spPr>
            <a:xfrm>
              <a:off x="7598594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82767A-2602-4F72-8C73-D70DF72B51C0}"/>
                </a:ext>
              </a:extLst>
            </p:cNvPr>
            <p:cNvSpPr/>
            <p:nvPr/>
          </p:nvSpPr>
          <p:spPr>
            <a:xfrm>
              <a:off x="796497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B52AB91-8B80-42FA-B5FB-6336FFD26731}"/>
                </a:ext>
              </a:extLst>
            </p:cNvPr>
            <p:cNvSpPr/>
            <p:nvPr/>
          </p:nvSpPr>
          <p:spPr>
            <a:xfrm>
              <a:off x="8331353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F6E0E9E-71FD-4FBC-A159-EF62BAB402F9}"/>
                </a:ext>
              </a:extLst>
            </p:cNvPr>
            <p:cNvSpPr/>
            <p:nvPr/>
          </p:nvSpPr>
          <p:spPr>
            <a:xfrm>
              <a:off x="8697732" y="3171240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9B0C28-25D7-49E5-BEBF-7598EF16106F}"/>
                </a:ext>
              </a:extLst>
            </p:cNvPr>
            <p:cNvSpPr/>
            <p:nvPr/>
          </p:nvSpPr>
          <p:spPr>
            <a:xfrm>
              <a:off x="7598594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79E247-0AF0-4697-A51E-CF1E47752438}"/>
                </a:ext>
              </a:extLst>
            </p:cNvPr>
            <p:cNvSpPr/>
            <p:nvPr/>
          </p:nvSpPr>
          <p:spPr>
            <a:xfrm>
              <a:off x="796497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300764-9FE2-4A37-867E-69E2A875EBDA}"/>
                </a:ext>
              </a:extLst>
            </p:cNvPr>
            <p:cNvSpPr/>
            <p:nvPr/>
          </p:nvSpPr>
          <p:spPr>
            <a:xfrm>
              <a:off x="8331353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A166B-CB91-40C1-A7FE-048086C93D69}"/>
                </a:ext>
              </a:extLst>
            </p:cNvPr>
            <p:cNvSpPr/>
            <p:nvPr/>
          </p:nvSpPr>
          <p:spPr>
            <a:xfrm>
              <a:off x="8697732" y="3537619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3344C4B-D091-4EEA-ACC2-FBA84561DF90}"/>
                </a:ext>
              </a:extLst>
            </p:cNvPr>
            <p:cNvSpPr/>
            <p:nvPr/>
          </p:nvSpPr>
          <p:spPr>
            <a:xfrm>
              <a:off x="7598594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442030-274E-4DEE-A071-D81027DEB108}"/>
                </a:ext>
              </a:extLst>
            </p:cNvPr>
            <p:cNvSpPr/>
            <p:nvPr/>
          </p:nvSpPr>
          <p:spPr>
            <a:xfrm>
              <a:off x="796497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8" name="직사각형 7167">
              <a:extLst>
                <a:ext uri="{FF2B5EF4-FFF2-40B4-BE49-F238E27FC236}">
                  <a16:creationId xmlns:a16="http://schemas.microsoft.com/office/drawing/2014/main" id="{13336732-DC29-4A28-B4F7-8D469E0F08AE}"/>
                </a:ext>
              </a:extLst>
            </p:cNvPr>
            <p:cNvSpPr/>
            <p:nvPr/>
          </p:nvSpPr>
          <p:spPr>
            <a:xfrm>
              <a:off x="8331353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9" name="직사각형 7168">
              <a:extLst>
                <a:ext uri="{FF2B5EF4-FFF2-40B4-BE49-F238E27FC236}">
                  <a16:creationId xmlns:a16="http://schemas.microsoft.com/office/drawing/2014/main" id="{A79EA15B-91DE-423F-B1CA-91CF86ACB163}"/>
                </a:ext>
              </a:extLst>
            </p:cNvPr>
            <p:cNvSpPr/>
            <p:nvPr/>
          </p:nvSpPr>
          <p:spPr>
            <a:xfrm>
              <a:off x="8697732" y="3903998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2" name="직사각형 7171">
              <a:extLst>
                <a:ext uri="{FF2B5EF4-FFF2-40B4-BE49-F238E27FC236}">
                  <a16:creationId xmlns:a16="http://schemas.microsoft.com/office/drawing/2014/main" id="{430185B5-5D79-47D0-98C8-F2886D2E3036}"/>
                </a:ext>
              </a:extLst>
            </p:cNvPr>
            <p:cNvSpPr/>
            <p:nvPr/>
          </p:nvSpPr>
          <p:spPr>
            <a:xfrm>
              <a:off x="7598594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3" name="직사각형 7172">
              <a:extLst>
                <a:ext uri="{FF2B5EF4-FFF2-40B4-BE49-F238E27FC236}">
                  <a16:creationId xmlns:a16="http://schemas.microsoft.com/office/drawing/2014/main" id="{FCB5D4BC-1A2A-4075-9CA1-CE7D683EE4E5}"/>
                </a:ext>
              </a:extLst>
            </p:cNvPr>
            <p:cNvSpPr/>
            <p:nvPr/>
          </p:nvSpPr>
          <p:spPr>
            <a:xfrm>
              <a:off x="796497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4" name="직사각형 7173">
              <a:extLst>
                <a:ext uri="{FF2B5EF4-FFF2-40B4-BE49-F238E27FC236}">
                  <a16:creationId xmlns:a16="http://schemas.microsoft.com/office/drawing/2014/main" id="{0C5C7651-C58D-4EF3-934B-00669129272D}"/>
                </a:ext>
              </a:extLst>
            </p:cNvPr>
            <p:cNvSpPr/>
            <p:nvPr/>
          </p:nvSpPr>
          <p:spPr>
            <a:xfrm>
              <a:off x="8331353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5" name="직사각형 7174">
              <a:extLst>
                <a:ext uri="{FF2B5EF4-FFF2-40B4-BE49-F238E27FC236}">
                  <a16:creationId xmlns:a16="http://schemas.microsoft.com/office/drawing/2014/main" id="{9F9A9D4C-8F24-4F5A-AC53-910C26610612}"/>
                </a:ext>
              </a:extLst>
            </p:cNvPr>
            <p:cNvSpPr/>
            <p:nvPr/>
          </p:nvSpPr>
          <p:spPr>
            <a:xfrm>
              <a:off x="8697732" y="427037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6" name="직사각형 7175">
              <a:extLst>
                <a:ext uri="{FF2B5EF4-FFF2-40B4-BE49-F238E27FC236}">
                  <a16:creationId xmlns:a16="http://schemas.microsoft.com/office/drawing/2014/main" id="{75421A75-B798-40E5-B3E0-8FEC275C5967}"/>
                </a:ext>
              </a:extLst>
            </p:cNvPr>
            <p:cNvSpPr/>
            <p:nvPr/>
          </p:nvSpPr>
          <p:spPr>
            <a:xfrm>
              <a:off x="7598594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7" name="직사각형 7176">
              <a:extLst>
                <a:ext uri="{FF2B5EF4-FFF2-40B4-BE49-F238E27FC236}">
                  <a16:creationId xmlns:a16="http://schemas.microsoft.com/office/drawing/2014/main" id="{97F8FB9F-6CF6-406C-9ACD-DC120D859576}"/>
                </a:ext>
              </a:extLst>
            </p:cNvPr>
            <p:cNvSpPr/>
            <p:nvPr/>
          </p:nvSpPr>
          <p:spPr>
            <a:xfrm>
              <a:off x="796497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8" name="직사각형 7177">
              <a:extLst>
                <a:ext uri="{FF2B5EF4-FFF2-40B4-BE49-F238E27FC236}">
                  <a16:creationId xmlns:a16="http://schemas.microsoft.com/office/drawing/2014/main" id="{642BD069-2CDB-419C-9499-226D64008D94}"/>
                </a:ext>
              </a:extLst>
            </p:cNvPr>
            <p:cNvSpPr/>
            <p:nvPr/>
          </p:nvSpPr>
          <p:spPr>
            <a:xfrm>
              <a:off x="8331353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9" name="직사각형 7178">
              <a:extLst>
                <a:ext uri="{FF2B5EF4-FFF2-40B4-BE49-F238E27FC236}">
                  <a16:creationId xmlns:a16="http://schemas.microsoft.com/office/drawing/2014/main" id="{D7D982AC-4427-4A0C-A2D6-CF4830D06BCC}"/>
                </a:ext>
              </a:extLst>
            </p:cNvPr>
            <p:cNvSpPr/>
            <p:nvPr/>
          </p:nvSpPr>
          <p:spPr>
            <a:xfrm>
              <a:off x="8697732" y="4636757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0" name="직사각형 7179">
              <a:extLst>
                <a:ext uri="{FF2B5EF4-FFF2-40B4-BE49-F238E27FC236}">
                  <a16:creationId xmlns:a16="http://schemas.microsoft.com/office/drawing/2014/main" id="{3F38BF9B-4DA3-4BEC-99A7-B3FBF79DF003}"/>
                </a:ext>
              </a:extLst>
            </p:cNvPr>
            <p:cNvSpPr/>
            <p:nvPr/>
          </p:nvSpPr>
          <p:spPr>
            <a:xfrm>
              <a:off x="7598594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1" name="직사각형 7180">
              <a:extLst>
                <a:ext uri="{FF2B5EF4-FFF2-40B4-BE49-F238E27FC236}">
                  <a16:creationId xmlns:a16="http://schemas.microsoft.com/office/drawing/2014/main" id="{22E452F4-EBB3-420A-BBD6-153DEB4E5851}"/>
                </a:ext>
              </a:extLst>
            </p:cNvPr>
            <p:cNvSpPr/>
            <p:nvPr/>
          </p:nvSpPr>
          <p:spPr>
            <a:xfrm>
              <a:off x="796497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2" name="직사각형 7181">
              <a:extLst>
                <a:ext uri="{FF2B5EF4-FFF2-40B4-BE49-F238E27FC236}">
                  <a16:creationId xmlns:a16="http://schemas.microsoft.com/office/drawing/2014/main" id="{37B223A7-9ADD-41DD-A390-C58B9583A32A}"/>
                </a:ext>
              </a:extLst>
            </p:cNvPr>
            <p:cNvSpPr/>
            <p:nvPr/>
          </p:nvSpPr>
          <p:spPr>
            <a:xfrm>
              <a:off x="8331353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3" name="직사각형 7182">
              <a:extLst>
                <a:ext uri="{FF2B5EF4-FFF2-40B4-BE49-F238E27FC236}">
                  <a16:creationId xmlns:a16="http://schemas.microsoft.com/office/drawing/2014/main" id="{8E44EFEB-4C50-41D5-BD12-CBC9FEF36DA0}"/>
                </a:ext>
              </a:extLst>
            </p:cNvPr>
            <p:cNvSpPr/>
            <p:nvPr/>
          </p:nvSpPr>
          <p:spPr>
            <a:xfrm>
              <a:off x="8697732" y="5003136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4" name="직사각형 7183">
              <a:extLst>
                <a:ext uri="{FF2B5EF4-FFF2-40B4-BE49-F238E27FC236}">
                  <a16:creationId xmlns:a16="http://schemas.microsoft.com/office/drawing/2014/main" id="{FD117398-2663-47A6-BDD9-A6140D5C3E0F}"/>
                </a:ext>
              </a:extLst>
            </p:cNvPr>
            <p:cNvSpPr/>
            <p:nvPr/>
          </p:nvSpPr>
          <p:spPr>
            <a:xfrm>
              <a:off x="7598594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5" name="직사각형 7184">
              <a:extLst>
                <a:ext uri="{FF2B5EF4-FFF2-40B4-BE49-F238E27FC236}">
                  <a16:creationId xmlns:a16="http://schemas.microsoft.com/office/drawing/2014/main" id="{7B218B53-761F-4734-ACC8-DE44F97DFAD4}"/>
                </a:ext>
              </a:extLst>
            </p:cNvPr>
            <p:cNvSpPr/>
            <p:nvPr/>
          </p:nvSpPr>
          <p:spPr>
            <a:xfrm>
              <a:off x="796497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6" name="직사각형 7185">
              <a:extLst>
                <a:ext uri="{FF2B5EF4-FFF2-40B4-BE49-F238E27FC236}">
                  <a16:creationId xmlns:a16="http://schemas.microsoft.com/office/drawing/2014/main" id="{9485BC66-84E3-40AF-B935-91C4D5D185D2}"/>
                </a:ext>
              </a:extLst>
            </p:cNvPr>
            <p:cNvSpPr/>
            <p:nvPr/>
          </p:nvSpPr>
          <p:spPr>
            <a:xfrm>
              <a:off x="8331353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7" name="직사각형 7186">
              <a:extLst>
                <a:ext uri="{FF2B5EF4-FFF2-40B4-BE49-F238E27FC236}">
                  <a16:creationId xmlns:a16="http://schemas.microsoft.com/office/drawing/2014/main" id="{1F1942DA-AAD0-43C3-ABE2-241C82AFE8B9}"/>
                </a:ext>
              </a:extLst>
            </p:cNvPr>
            <p:cNvSpPr/>
            <p:nvPr/>
          </p:nvSpPr>
          <p:spPr>
            <a:xfrm>
              <a:off x="8697732" y="5369514"/>
              <a:ext cx="366379" cy="36637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20343B4-AC3A-4577-97B2-243FCED8AFCC}"/>
              </a:ext>
            </a:extLst>
          </p:cNvPr>
          <p:cNvSpPr txBox="1"/>
          <p:nvPr/>
        </p:nvSpPr>
        <p:spPr>
          <a:xfrm>
            <a:off x="7752860" y="231509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81D338A-5AC0-4896-8877-3944613832B8}"/>
              </a:ext>
            </a:extLst>
          </p:cNvPr>
          <p:cNvSpPr/>
          <p:nvPr/>
        </p:nvSpPr>
        <p:spPr>
          <a:xfrm>
            <a:off x="4995149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2266DCD-9B7D-4E89-95B6-380068F67F45}"/>
              </a:ext>
            </a:extLst>
          </p:cNvPr>
          <p:cNvSpPr/>
          <p:nvPr/>
        </p:nvSpPr>
        <p:spPr>
          <a:xfrm>
            <a:off x="4995149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DF3A7F-8B8D-4ED0-AA90-D08CB7787BBE}"/>
              </a:ext>
            </a:extLst>
          </p:cNvPr>
          <p:cNvSpPr/>
          <p:nvPr/>
        </p:nvSpPr>
        <p:spPr>
          <a:xfrm>
            <a:off x="4995149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DDC1462-F518-4990-938C-28A90D13A0EF}"/>
              </a:ext>
            </a:extLst>
          </p:cNvPr>
          <p:cNvSpPr/>
          <p:nvPr/>
        </p:nvSpPr>
        <p:spPr>
          <a:xfrm>
            <a:off x="5306042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4D8AE48-D2AF-439C-A007-9C9753CCF7E5}"/>
              </a:ext>
            </a:extLst>
          </p:cNvPr>
          <p:cNvSpPr/>
          <p:nvPr/>
        </p:nvSpPr>
        <p:spPr>
          <a:xfrm>
            <a:off x="5306042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8FFDCB3-22BA-4510-B215-1DE9E4EFF8A1}"/>
              </a:ext>
            </a:extLst>
          </p:cNvPr>
          <p:cNvSpPr/>
          <p:nvPr/>
        </p:nvSpPr>
        <p:spPr>
          <a:xfrm>
            <a:off x="5306042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D8B98BC-59C8-4BDC-92A1-9AA403AE0D27}"/>
              </a:ext>
            </a:extLst>
          </p:cNvPr>
          <p:cNvSpPr/>
          <p:nvPr/>
        </p:nvSpPr>
        <p:spPr>
          <a:xfrm>
            <a:off x="5616935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0205C213-DCDD-4F2E-B078-6C52683DF298}"/>
              </a:ext>
            </a:extLst>
          </p:cNvPr>
          <p:cNvSpPr/>
          <p:nvPr/>
        </p:nvSpPr>
        <p:spPr>
          <a:xfrm>
            <a:off x="5616935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55FC188-0EAF-40AF-9AE9-993A182E822A}"/>
              </a:ext>
            </a:extLst>
          </p:cNvPr>
          <p:cNvSpPr/>
          <p:nvPr/>
        </p:nvSpPr>
        <p:spPr>
          <a:xfrm>
            <a:off x="5616935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D6504FC-7154-481D-9F41-84B9CBBA3BE4}"/>
              </a:ext>
            </a:extLst>
          </p:cNvPr>
          <p:cNvSpPr/>
          <p:nvPr/>
        </p:nvSpPr>
        <p:spPr>
          <a:xfrm>
            <a:off x="5927828" y="4029818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27BEAA24-00DE-487E-AED4-B9CF2D075E79}"/>
              </a:ext>
            </a:extLst>
          </p:cNvPr>
          <p:cNvSpPr/>
          <p:nvPr/>
        </p:nvSpPr>
        <p:spPr>
          <a:xfrm>
            <a:off x="5927828" y="465160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ECCC7CE-F094-478F-997C-C3E437944FD0}"/>
              </a:ext>
            </a:extLst>
          </p:cNvPr>
          <p:cNvSpPr/>
          <p:nvPr/>
        </p:nvSpPr>
        <p:spPr>
          <a:xfrm>
            <a:off x="5927828" y="434071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89" name="그룹 7188">
            <a:extLst>
              <a:ext uri="{FF2B5EF4-FFF2-40B4-BE49-F238E27FC236}">
                <a16:creationId xmlns:a16="http://schemas.microsoft.com/office/drawing/2014/main" id="{0F7DD3A3-CC9B-481A-B9C5-0BA07D988DDF}"/>
              </a:ext>
            </a:extLst>
          </p:cNvPr>
          <p:cNvGrpSpPr/>
          <p:nvPr/>
        </p:nvGrpSpPr>
        <p:grpSpPr>
          <a:xfrm>
            <a:off x="4995149" y="4962497"/>
            <a:ext cx="1243572" cy="310893"/>
            <a:chOff x="4995149" y="4962497"/>
            <a:chExt cx="1243572" cy="310893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6DE1081-72B0-415A-B3AD-EE6DD193EBA4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147AEA2-FDF1-45FB-A8B7-19934834CCF6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C21B795-6143-4A6D-AD4E-716708AAC2A3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AA27D92-1C35-4C4A-8D68-4D50B1FDE11A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323DE2A4-8F50-433F-B06C-A2FDFAB06A06}"/>
              </a:ext>
            </a:extLst>
          </p:cNvPr>
          <p:cNvGrpSpPr/>
          <p:nvPr/>
        </p:nvGrpSpPr>
        <p:grpSpPr>
          <a:xfrm>
            <a:off x="4995149" y="5266930"/>
            <a:ext cx="1243572" cy="310893"/>
            <a:chOff x="4995149" y="4962497"/>
            <a:chExt cx="1243572" cy="310893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C06F702-0E07-4D4F-B2D6-59382D5435D0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D5B552F-92F7-4605-AD8C-62D1C56117EA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7E1284-EA2E-4A17-B32D-14E613E125AD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0AAE220-CFA3-4417-89AB-78BFE07EA654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3343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608307" y="1018479"/>
            <a:ext cx="893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FH, FW, self.stride, self.pad)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C949976-3010-4A85-A419-C622DC4D10FD}"/>
              </a:ext>
            </a:extLst>
          </p:cNvPr>
          <p:cNvSpPr txBox="1"/>
          <p:nvPr/>
        </p:nvSpPr>
        <p:spPr>
          <a:xfrm>
            <a:off x="1797228" y="209709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105FA7-C988-430C-A2A7-4A731BA7E90D}"/>
              </a:ext>
            </a:extLst>
          </p:cNvPr>
          <p:cNvSpPr txBox="1"/>
          <p:nvPr/>
        </p:nvSpPr>
        <p:spPr>
          <a:xfrm>
            <a:off x="1752267" y="24079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(9,4)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AD3F7F8-202D-4836-843C-940A80AFBAD4}"/>
              </a:ext>
            </a:extLst>
          </p:cNvPr>
          <p:cNvGrpSpPr/>
          <p:nvPr/>
        </p:nvGrpSpPr>
        <p:grpSpPr>
          <a:xfrm>
            <a:off x="1605997" y="2837747"/>
            <a:ext cx="1243572" cy="1243572"/>
            <a:chOff x="4993922" y="3163920"/>
            <a:chExt cx="1243572" cy="1243572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519B6C8-5C91-4ED9-A2D5-F1D403A08F23}"/>
                </a:ext>
              </a:extLst>
            </p:cNvPr>
            <p:cNvSpPr/>
            <p:nvPr/>
          </p:nvSpPr>
          <p:spPr>
            <a:xfrm>
              <a:off x="4993922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64AB34-31E6-452B-B689-810F6929FFB6}"/>
                </a:ext>
              </a:extLst>
            </p:cNvPr>
            <p:cNvSpPr/>
            <p:nvPr/>
          </p:nvSpPr>
          <p:spPr>
            <a:xfrm>
              <a:off x="4993922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0DE7D7-B5B4-4747-AD03-28D6ADB74A48}"/>
                </a:ext>
              </a:extLst>
            </p:cNvPr>
            <p:cNvSpPr/>
            <p:nvPr/>
          </p:nvSpPr>
          <p:spPr>
            <a:xfrm>
              <a:off x="4993922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9812E12-340A-49C9-B434-07DE1F45CA6D}"/>
                </a:ext>
              </a:extLst>
            </p:cNvPr>
            <p:cNvSpPr/>
            <p:nvPr/>
          </p:nvSpPr>
          <p:spPr>
            <a:xfrm>
              <a:off x="4993922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C1CCA75-B066-439A-B1B3-461E107D79CF}"/>
                </a:ext>
              </a:extLst>
            </p:cNvPr>
            <p:cNvSpPr/>
            <p:nvPr/>
          </p:nvSpPr>
          <p:spPr>
            <a:xfrm>
              <a:off x="5304815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3796403-2233-4916-8053-70706FBA2391}"/>
                </a:ext>
              </a:extLst>
            </p:cNvPr>
            <p:cNvSpPr/>
            <p:nvPr/>
          </p:nvSpPr>
          <p:spPr>
            <a:xfrm>
              <a:off x="5304815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7DFAEC2-56A6-4258-9B35-C44DE637A384}"/>
                </a:ext>
              </a:extLst>
            </p:cNvPr>
            <p:cNvSpPr/>
            <p:nvPr/>
          </p:nvSpPr>
          <p:spPr>
            <a:xfrm>
              <a:off x="5304815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F0FE3C-3B8E-42B0-9D0D-A75F21972032}"/>
                </a:ext>
              </a:extLst>
            </p:cNvPr>
            <p:cNvSpPr/>
            <p:nvPr/>
          </p:nvSpPr>
          <p:spPr>
            <a:xfrm>
              <a:off x="5304815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FA1B4C7-B2D4-4338-96A4-DD3B2D77496F}"/>
                </a:ext>
              </a:extLst>
            </p:cNvPr>
            <p:cNvSpPr/>
            <p:nvPr/>
          </p:nvSpPr>
          <p:spPr>
            <a:xfrm>
              <a:off x="5615708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BF0F071-9436-426B-8E50-57D5406799AE}"/>
                </a:ext>
              </a:extLst>
            </p:cNvPr>
            <p:cNvSpPr/>
            <p:nvPr/>
          </p:nvSpPr>
          <p:spPr>
            <a:xfrm>
              <a:off x="5615708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A058A-25E1-403E-8F28-38607CBF3026}"/>
                </a:ext>
              </a:extLst>
            </p:cNvPr>
            <p:cNvSpPr/>
            <p:nvPr/>
          </p:nvSpPr>
          <p:spPr>
            <a:xfrm>
              <a:off x="5615708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1C1AE10-B24A-40DB-ABB9-40832CC5F744}"/>
                </a:ext>
              </a:extLst>
            </p:cNvPr>
            <p:cNvSpPr/>
            <p:nvPr/>
          </p:nvSpPr>
          <p:spPr>
            <a:xfrm>
              <a:off x="5615708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45E94F6-D859-44D4-A0BE-5E3988C2593D}"/>
                </a:ext>
              </a:extLst>
            </p:cNvPr>
            <p:cNvSpPr/>
            <p:nvPr/>
          </p:nvSpPr>
          <p:spPr>
            <a:xfrm>
              <a:off x="5926601" y="3163920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50CCCC7-EC17-4B5A-A504-45A3CB2DD22D}"/>
                </a:ext>
              </a:extLst>
            </p:cNvPr>
            <p:cNvSpPr/>
            <p:nvPr/>
          </p:nvSpPr>
          <p:spPr>
            <a:xfrm>
              <a:off x="5926601" y="3785706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D8BA9A4-25BC-44E1-A2A6-2FC40291C348}"/>
                </a:ext>
              </a:extLst>
            </p:cNvPr>
            <p:cNvSpPr/>
            <p:nvPr/>
          </p:nvSpPr>
          <p:spPr>
            <a:xfrm>
              <a:off x="5926601" y="3474813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03AD21F-001E-4D0F-822F-0D831EB1C195}"/>
                </a:ext>
              </a:extLst>
            </p:cNvPr>
            <p:cNvSpPr/>
            <p:nvPr/>
          </p:nvSpPr>
          <p:spPr>
            <a:xfrm>
              <a:off x="5926601" y="4096599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20861DE-0209-481E-B3A3-599E460364C5}"/>
              </a:ext>
            </a:extLst>
          </p:cNvPr>
          <p:cNvSpPr/>
          <p:nvPr/>
        </p:nvSpPr>
        <p:spPr>
          <a:xfrm>
            <a:off x="1605997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D652D9B-2A8F-41A3-9182-FDC837971820}"/>
              </a:ext>
            </a:extLst>
          </p:cNvPr>
          <p:cNvSpPr/>
          <p:nvPr/>
        </p:nvSpPr>
        <p:spPr>
          <a:xfrm>
            <a:off x="1605997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157D37-1ADD-47E0-A056-19930FD4B64A}"/>
              </a:ext>
            </a:extLst>
          </p:cNvPr>
          <p:cNvSpPr/>
          <p:nvPr/>
        </p:nvSpPr>
        <p:spPr>
          <a:xfrm>
            <a:off x="1605997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5E0E7A3-C6A2-40A3-B16A-B30B0C265472}"/>
              </a:ext>
            </a:extLst>
          </p:cNvPr>
          <p:cNvSpPr/>
          <p:nvPr/>
        </p:nvSpPr>
        <p:spPr>
          <a:xfrm>
            <a:off x="1916890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F377882-5157-4E5D-9BB3-29E430C4744C}"/>
              </a:ext>
            </a:extLst>
          </p:cNvPr>
          <p:cNvSpPr/>
          <p:nvPr/>
        </p:nvSpPr>
        <p:spPr>
          <a:xfrm>
            <a:off x="1916890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B042506-D355-475F-B246-57A6C26AA121}"/>
              </a:ext>
            </a:extLst>
          </p:cNvPr>
          <p:cNvSpPr/>
          <p:nvPr/>
        </p:nvSpPr>
        <p:spPr>
          <a:xfrm>
            <a:off x="1916890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A87B9C-F100-41A0-9BC7-151AF9AB2859}"/>
              </a:ext>
            </a:extLst>
          </p:cNvPr>
          <p:cNvSpPr/>
          <p:nvPr/>
        </p:nvSpPr>
        <p:spPr>
          <a:xfrm>
            <a:off x="2227783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3420966-DE6E-4ADF-954D-6B0E1C7FFD0E}"/>
              </a:ext>
            </a:extLst>
          </p:cNvPr>
          <p:cNvSpPr/>
          <p:nvPr/>
        </p:nvSpPr>
        <p:spPr>
          <a:xfrm>
            <a:off x="2227783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1577FB0-5AF3-4D08-ABC3-2991D3D21B35}"/>
              </a:ext>
            </a:extLst>
          </p:cNvPr>
          <p:cNvSpPr/>
          <p:nvPr/>
        </p:nvSpPr>
        <p:spPr>
          <a:xfrm>
            <a:off x="2227783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10A62E-1402-437A-B181-5535AE4D2FD8}"/>
              </a:ext>
            </a:extLst>
          </p:cNvPr>
          <p:cNvSpPr/>
          <p:nvPr/>
        </p:nvSpPr>
        <p:spPr>
          <a:xfrm>
            <a:off x="2538676" y="4088541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E465BD3-773E-4FBC-A1CD-4594E220B937}"/>
              </a:ext>
            </a:extLst>
          </p:cNvPr>
          <p:cNvSpPr/>
          <p:nvPr/>
        </p:nvSpPr>
        <p:spPr>
          <a:xfrm>
            <a:off x="2538676" y="4710327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9278EA4-5984-46F7-B291-AAEF767E9956}"/>
              </a:ext>
            </a:extLst>
          </p:cNvPr>
          <p:cNvSpPr/>
          <p:nvPr/>
        </p:nvSpPr>
        <p:spPr>
          <a:xfrm>
            <a:off x="2538676" y="4399434"/>
            <a:ext cx="310893" cy="31089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451D552-767D-4CCA-B49A-6FCED64F4811}"/>
              </a:ext>
            </a:extLst>
          </p:cNvPr>
          <p:cNvGrpSpPr/>
          <p:nvPr/>
        </p:nvGrpSpPr>
        <p:grpSpPr>
          <a:xfrm>
            <a:off x="1605997" y="5021220"/>
            <a:ext cx="1243572" cy="310893"/>
            <a:chOff x="4995149" y="4962497"/>
            <a:chExt cx="1243572" cy="310893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9A18787-A7FA-4840-B5C9-84416F5C0EC1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F9E7EB9-6EB3-48B8-BD26-B43AE54B5954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DEEDC75-1655-426C-849E-5EE630148D48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496917B-9D18-431D-861C-B2F612500923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2751C58-CD73-4B56-BD22-E51EEE198CD7}"/>
              </a:ext>
            </a:extLst>
          </p:cNvPr>
          <p:cNvGrpSpPr/>
          <p:nvPr/>
        </p:nvGrpSpPr>
        <p:grpSpPr>
          <a:xfrm>
            <a:off x="1605997" y="5325653"/>
            <a:ext cx="1243572" cy="310893"/>
            <a:chOff x="4995149" y="4962497"/>
            <a:chExt cx="1243572" cy="3108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8F6E50-6718-4E7E-8890-3B5ECB88A475}"/>
                </a:ext>
              </a:extLst>
            </p:cNvPr>
            <p:cNvSpPr/>
            <p:nvPr/>
          </p:nvSpPr>
          <p:spPr>
            <a:xfrm>
              <a:off x="4995149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1EC8EEE-DF93-4531-ADD2-71F914B6C6DC}"/>
                </a:ext>
              </a:extLst>
            </p:cNvPr>
            <p:cNvSpPr/>
            <p:nvPr/>
          </p:nvSpPr>
          <p:spPr>
            <a:xfrm>
              <a:off x="5306042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5561720-C18C-45EF-BEA0-0DBFF9D349BC}"/>
                </a:ext>
              </a:extLst>
            </p:cNvPr>
            <p:cNvSpPr/>
            <p:nvPr/>
          </p:nvSpPr>
          <p:spPr>
            <a:xfrm>
              <a:off x="5616935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FB0BC70-5588-47A4-86CD-352B833E5ADC}"/>
                </a:ext>
              </a:extLst>
            </p:cNvPr>
            <p:cNvSpPr/>
            <p:nvPr/>
          </p:nvSpPr>
          <p:spPr>
            <a:xfrm>
              <a:off x="5927828" y="4962497"/>
              <a:ext cx="310893" cy="3108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229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95C5093-94DD-4679-B589-BBBF95BE800E}"/>
              </a:ext>
            </a:extLst>
          </p:cNvPr>
          <p:cNvSpPr txBox="1"/>
          <p:nvPr/>
        </p:nvSpPr>
        <p:spPr>
          <a:xfrm>
            <a:off x="222250" y="830883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self.x.shape=(1,1,4,4),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FH=2, FW=2, self.stride=1, self.pad=0)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62411" y="1861565"/>
            <a:ext cx="1145538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input_shape, filter_h, filter_w, stride=1, pad=0):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03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926D86-6903-4001-90A2-8F74C0D43F77}"/>
              </a:ext>
            </a:extLst>
          </p:cNvPr>
          <p:cNvSpPr txBox="1"/>
          <p:nvPr/>
        </p:nvSpPr>
        <p:spPr>
          <a:xfrm>
            <a:off x="222250" y="4411317"/>
            <a:ext cx="1006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 col[:, :, y, x, :, :]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D77FF-B808-4B0B-A616-987255512ED5}"/>
              </a:ext>
            </a:extLst>
          </p:cNvPr>
          <p:cNvSpPr txBox="1"/>
          <p:nvPr/>
        </p:nvSpPr>
        <p:spPr>
          <a:xfrm>
            <a:off x="138360" y="1786082"/>
            <a:ext cx="99357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 sz="1800" b="1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DB3C6-74C4-4BD9-BB97-2F6FD93BC78A}"/>
              </a:ext>
            </a:extLst>
          </p:cNvPr>
          <p:cNvSpPr txBox="1"/>
          <p:nvPr/>
        </p:nvSpPr>
        <p:spPr>
          <a:xfrm>
            <a:off x="847288" y="135062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5E899-5963-45D8-B384-6E8BE1AA2AB3}"/>
              </a:ext>
            </a:extLst>
          </p:cNvPr>
          <p:cNvSpPr txBox="1"/>
          <p:nvPr/>
        </p:nvSpPr>
        <p:spPr>
          <a:xfrm>
            <a:off x="788565" y="371774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col2im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583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구현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97BF38-9F21-41E0-B8D4-3F26FFA51AC8}"/>
              </a:ext>
            </a:extLst>
          </p:cNvPr>
          <p:cNvSpPr/>
          <p:nvPr/>
        </p:nvSpPr>
        <p:spPr>
          <a:xfrm>
            <a:off x="564591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E37FF0-FC2C-497F-9C8E-C3A6FC118513}"/>
              </a:ext>
            </a:extLst>
          </p:cNvPr>
          <p:cNvSpPr/>
          <p:nvPr/>
        </p:nvSpPr>
        <p:spPr>
          <a:xfrm>
            <a:off x="93097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A5B9652-5BC3-480D-ACAD-5B18D4277F78}"/>
              </a:ext>
            </a:extLst>
          </p:cNvPr>
          <p:cNvSpPr/>
          <p:nvPr/>
        </p:nvSpPr>
        <p:spPr>
          <a:xfrm>
            <a:off x="1297350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F73472F-6CF1-49FB-AF94-A48875A64C56}"/>
              </a:ext>
            </a:extLst>
          </p:cNvPr>
          <p:cNvSpPr/>
          <p:nvPr/>
        </p:nvSpPr>
        <p:spPr>
          <a:xfrm>
            <a:off x="1663729" y="3249948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FBBC8AD-33F4-4762-AA41-4350F37D5D6F}"/>
              </a:ext>
            </a:extLst>
          </p:cNvPr>
          <p:cNvSpPr/>
          <p:nvPr/>
        </p:nvSpPr>
        <p:spPr>
          <a:xfrm>
            <a:off x="564591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3DC5523-3F00-4B8B-8B2D-C06D35F4DF97}"/>
              </a:ext>
            </a:extLst>
          </p:cNvPr>
          <p:cNvSpPr/>
          <p:nvPr/>
        </p:nvSpPr>
        <p:spPr>
          <a:xfrm>
            <a:off x="93097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3BE142-403B-46D2-AD6B-49B96EEDB3C8}"/>
              </a:ext>
            </a:extLst>
          </p:cNvPr>
          <p:cNvSpPr/>
          <p:nvPr/>
        </p:nvSpPr>
        <p:spPr>
          <a:xfrm>
            <a:off x="1297350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7B6B891-54CC-4516-B208-44093E56BE2B}"/>
              </a:ext>
            </a:extLst>
          </p:cNvPr>
          <p:cNvSpPr/>
          <p:nvPr/>
        </p:nvSpPr>
        <p:spPr>
          <a:xfrm>
            <a:off x="1663729" y="361632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806B631-1FAF-4241-876D-2D946D374042}"/>
              </a:ext>
            </a:extLst>
          </p:cNvPr>
          <p:cNvSpPr/>
          <p:nvPr/>
        </p:nvSpPr>
        <p:spPr>
          <a:xfrm>
            <a:off x="564591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8A03810-4C37-4D0A-B5D2-AE1E7C90A49A}"/>
              </a:ext>
            </a:extLst>
          </p:cNvPr>
          <p:cNvSpPr/>
          <p:nvPr/>
        </p:nvSpPr>
        <p:spPr>
          <a:xfrm>
            <a:off x="93097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A128DAE-A013-4778-8D08-C915D648C40D}"/>
              </a:ext>
            </a:extLst>
          </p:cNvPr>
          <p:cNvSpPr/>
          <p:nvPr/>
        </p:nvSpPr>
        <p:spPr>
          <a:xfrm>
            <a:off x="1297350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83F6DB-42AB-4C1B-9A4E-26A0295DC930}"/>
              </a:ext>
            </a:extLst>
          </p:cNvPr>
          <p:cNvSpPr/>
          <p:nvPr/>
        </p:nvSpPr>
        <p:spPr>
          <a:xfrm>
            <a:off x="1663729" y="3982707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5EB3D57-2D21-41E5-B26D-513836317AA8}"/>
              </a:ext>
            </a:extLst>
          </p:cNvPr>
          <p:cNvSpPr/>
          <p:nvPr/>
        </p:nvSpPr>
        <p:spPr>
          <a:xfrm>
            <a:off x="564591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85ED2E8-9B08-4636-AA67-EE5ABB946C6C}"/>
              </a:ext>
            </a:extLst>
          </p:cNvPr>
          <p:cNvSpPr/>
          <p:nvPr/>
        </p:nvSpPr>
        <p:spPr>
          <a:xfrm>
            <a:off x="93097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2B00FDE-5039-4895-8AEA-14090D8C2FA6}"/>
              </a:ext>
            </a:extLst>
          </p:cNvPr>
          <p:cNvSpPr/>
          <p:nvPr/>
        </p:nvSpPr>
        <p:spPr>
          <a:xfrm>
            <a:off x="1297350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0FD48B0-B8D0-4546-9AE2-1533C2D27EB0}"/>
              </a:ext>
            </a:extLst>
          </p:cNvPr>
          <p:cNvSpPr/>
          <p:nvPr/>
        </p:nvSpPr>
        <p:spPr>
          <a:xfrm>
            <a:off x="1663729" y="4349086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C18BB6-40E0-4AB4-8DE0-E8BEC61B8F1F}"/>
              </a:ext>
            </a:extLst>
          </p:cNvPr>
          <p:cNvSpPr/>
          <p:nvPr/>
        </p:nvSpPr>
        <p:spPr>
          <a:xfrm>
            <a:off x="564591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3FCC2B3-41C1-4460-8393-4C296671BAD0}"/>
              </a:ext>
            </a:extLst>
          </p:cNvPr>
          <p:cNvSpPr/>
          <p:nvPr/>
        </p:nvSpPr>
        <p:spPr>
          <a:xfrm>
            <a:off x="93097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D3B40-6AB8-46AB-94B6-1CCDC0A575C8}"/>
              </a:ext>
            </a:extLst>
          </p:cNvPr>
          <p:cNvSpPr/>
          <p:nvPr/>
        </p:nvSpPr>
        <p:spPr>
          <a:xfrm>
            <a:off x="1297350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0680D1F-50A6-49AD-BA2D-ABC1D5667BD7}"/>
              </a:ext>
            </a:extLst>
          </p:cNvPr>
          <p:cNvSpPr/>
          <p:nvPr/>
        </p:nvSpPr>
        <p:spPr>
          <a:xfrm>
            <a:off x="1663729" y="4715465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05CF9DD-A17E-4DA7-B3CC-CC84C45DD6E0}"/>
              </a:ext>
            </a:extLst>
          </p:cNvPr>
          <p:cNvSpPr/>
          <p:nvPr/>
        </p:nvSpPr>
        <p:spPr>
          <a:xfrm>
            <a:off x="564591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19D7FB7-2438-4B68-8D8D-15D5BC72F5FB}"/>
              </a:ext>
            </a:extLst>
          </p:cNvPr>
          <p:cNvSpPr/>
          <p:nvPr/>
        </p:nvSpPr>
        <p:spPr>
          <a:xfrm>
            <a:off x="93097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691AD63-C435-4519-94F1-3CD2205F37BE}"/>
              </a:ext>
            </a:extLst>
          </p:cNvPr>
          <p:cNvSpPr/>
          <p:nvPr/>
        </p:nvSpPr>
        <p:spPr>
          <a:xfrm>
            <a:off x="1297350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45CE768-9BF3-4FA3-A71E-35F4F5B7C090}"/>
              </a:ext>
            </a:extLst>
          </p:cNvPr>
          <p:cNvSpPr/>
          <p:nvPr/>
        </p:nvSpPr>
        <p:spPr>
          <a:xfrm>
            <a:off x="1663729" y="508184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91437DC-6FFC-4515-953B-B0EEFABB5AAD}"/>
              </a:ext>
            </a:extLst>
          </p:cNvPr>
          <p:cNvSpPr/>
          <p:nvPr/>
        </p:nvSpPr>
        <p:spPr>
          <a:xfrm>
            <a:off x="564591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FF2E4CC-BAA2-44A7-B0D4-4FAC55497696}"/>
              </a:ext>
            </a:extLst>
          </p:cNvPr>
          <p:cNvSpPr/>
          <p:nvPr/>
        </p:nvSpPr>
        <p:spPr>
          <a:xfrm>
            <a:off x="93097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B4E510C-0BEF-467A-9385-D52C30094F8C}"/>
              </a:ext>
            </a:extLst>
          </p:cNvPr>
          <p:cNvSpPr/>
          <p:nvPr/>
        </p:nvSpPr>
        <p:spPr>
          <a:xfrm>
            <a:off x="1297350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1D015-2A57-4D60-BACC-ABD45799B0C3}"/>
              </a:ext>
            </a:extLst>
          </p:cNvPr>
          <p:cNvSpPr/>
          <p:nvPr/>
        </p:nvSpPr>
        <p:spPr>
          <a:xfrm>
            <a:off x="1663729" y="5448224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FE9DBB7-7352-4306-964E-15F587F147A6}"/>
              </a:ext>
            </a:extLst>
          </p:cNvPr>
          <p:cNvSpPr/>
          <p:nvPr/>
        </p:nvSpPr>
        <p:spPr>
          <a:xfrm>
            <a:off x="564591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1E031C-7F51-4D0E-BF28-0FDE9E237B50}"/>
              </a:ext>
            </a:extLst>
          </p:cNvPr>
          <p:cNvSpPr/>
          <p:nvPr/>
        </p:nvSpPr>
        <p:spPr>
          <a:xfrm>
            <a:off x="93097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9D62D8-4DC5-4341-8A86-D5F1206B2EE6}"/>
              </a:ext>
            </a:extLst>
          </p:cNvPr>
          <p:cNvSpPr/>
          <p:nvPr/>
        </p:nvSpPr>
        <p:spPr>
          <a:xfrm>
            <a:off x="1297350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C0D8243-CE24-4965-8A20-39AA04CA5551}"/>
              </a:ext>
            </a:extLst>
          </p:cNvPr>
          <p:cNvSpPr/>
          <p:nvPr/>
        </p:nvSpPr>
        <p:spPr>
          <a:xfrm>
            <a:off x="1663729" y="5814603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8008FC9C-B199-4A65-942B-290D83F87D00}"/>
              </a:ext>
            </a:extLst>
          </p:cNvPr>
          <p:cNvSpPr/>
          <p:nvPr/>
        </p:nvSpPr>
        <p:spPr>
          <a:xfrm>
            <a:off x="564591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CA54C85-8F8F-4C43-A6E0-D5B18488E6C6}"/>
              </a:ext>
            </a:extLst>
          </p:cNvPr>
          <p:cNvSpPr/>
          <p:nvPr/>
        </p:nvSpPr>
        <p:spPr>
          <a:xfrm>
            <a:off x="93097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827F727-9FBE-4507-A8F6-B0F82575D912}"/>
              </a:ext>
            </a:extLst>
          </p:cNvPr>
          <p:cNvSpPr/>
          <p:nvPr/>
        </p:nvSpPr>
        <p:spPr>
          <a:xfrm>
            <a:off x="1297350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333283C-1017-4D32-BC52-A93B63D57D2E}"/>
              </a:ext>
            </a:extLst>
          </p:cNvPr>
          <p:cNvSpPr/>
          <p:nvPr/>
        </p:nvSpPr>
        <p:spPr>
          <a:xfrm>
            <a:off x="1663729" y="6180981"/>
            <a:ext cx="366379" cy="3663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DCCF8A3-9D93-4721-9DF1-270DE252C9EC}"/>
              </a:ext>
            </a:extLst>
          </p:cNvPr>
          <p:cNvSpPr/>
          <p:nvPr/>
        </p:nvSpPr>
        <p:spPr>
          <a:xfrm>
            <a:off x="56459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7B141D6-E31B-4A6A-A525-B1F39E722AE1}"/>
              </a:ext>
            </a:extLst>
          </p:cNvPr>
          <p:cNvSpPr/>
          <p:nvPr/>
        </p:nvSpPr>
        <p:spPr>
          <a:xfrm>
            <a:off x="930971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31CFB56-005B-4ECC-B092-FF82F534241B}"/>
              </a:ext>
            </a:extLst>
          </p:cNvPr>
          <p:cNvSpPr/>
          <p:nvPr/>
        </p:nvSpPr>
        <p:spPr>
          <a:xfrm>
            <a:off x="1297349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197976F-3055-4A12-BAD3-5C74CF4626C1}"/>
              </a:ext>
            </a:extLst>
          </p:cNvPr>
          <p:cNvSpPr/>
          <p:nvPr/>
        </p:nvSpPr>
        <p:spPr>
          <a:xfrm>
            <a:off x="1663728" y="146590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0B4ECD8-088E-4A39-9012-2CDB444A683A}"/>
              </a:ext>
            </a:extLst>
          </p:cNvPr>
          <p:cNvSpPr/>
          <p:nvPr/>
        </p:nvSpPr>
        <p:spPr>
          <a:xfrm>
            <a:off x="56459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C9D71DD-7A8C-4F6D-A6A8-544780D7776E}"/>
              </a:ext>
            </a:extLst>
          </p:cNvPr>
          <p:cNvSpPr/>
          <p:nvPr/>
        </p:nvSpPr>
        <p:spPr>
          <a:xfrm>
            <a:off x="930971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F26DC14-A4C8-4F58-A5D4-E688A7BDC578}"/>
              </a:ext>
            </a:extLst>
          </p:cNvPr>
          <p:cNvSpPr/>
          <p:nvPr/>
        </p:nvSpPr>
        <p:spPr>
          <a:xfrm>
            <a:off x="1297349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C5AD29-4025-4984-A3D8-7C18E87B2F5E}"/>
              </a:ext>
            </a:extLst>
          </p:cNvPr>
          <p:cNvSpPr/>
          <p:nvPr/>
        </p:nvSpPr>
        <p:spPr>
          <a:xfrm>
            <a:off x="1663728" y="1816181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178C3F-0CA3-486A-91D1-E3DEA7C3A1C2}"/>
              </a:ext>
            </a:extLst>
          </p:cNvPr>
          <p:cNvSpPr/>
          <p:nvPr/>
        </p:nvSpPr>
        <p:spPr>
          <a:xfrm>
            <a:off x="56459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C4AF75-A940-4058-8B03-52832F362EEA}"/>
              </a:ext>
            </a:extLst>
          </p:cNvPr>
          <p:cNvSpPr/>
          <p:nvPr/>
        </p:nvSpPr>
        <p:spPr>
          <a:xfrm>
            <a:off x="930971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B2A5775-92ED-457E-B386-DAE1E8531E12}"/>
              </a:ext>
            </a:extLst>
          </p:cNvPr>
          <p:cNvSpPr/>
          <p:nvPr/>
        </p:nvSpPr>
        <p:spPr>
          <a:xfrm>
            <a:off x="1297349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763E5AE-1D29-4449-9694-8ABAC4A8699C}"/>
              </a:ext>
            </a:extLst>
          </p:cNvPr>
          <p:cNvSpPr/>
          <p:nvPr/>
        </p:nvSpPr>
        <p:spPr>
          <a:xfrm>
            <a:off x="1663728" y="2166460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9E308FF-3599-46AC-97C5-CEDAF870EB61}"/>
              </a:ext>
            </a:extLst>
          </p:cNvPr>
          <p:cNvSpPr/>
          <p:nvPr/>
        </p:nvSpPr>
        <p:spPr>
          <a:xfrm>
            <a:off x="56459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844D3B5-F1BB-4B56-A1E1-6FD4203A65D6}"/>
              </a:ext>
            </a:extLst>
          </p:cNvPr>
          <p:cNvSpPr/>
          <p:nvPr/>
        </p:nvSpPr>
        <p:spPr>
          <a:xfrm>
            <a:off x="930971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DB0F0D-B355-43C9-8166-203E8F9942DD}"/>
              </a:ext>
            </a:extLst>
          </p:cNvPr>
          <p:cNvSpPr/>
          <p:nvPr/>
        </p:nvSpPr>
        <p:spPr>
          <a:xfrm>
            <a:off x="1297349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7F190BE-C9F5-45A8-B55D-25E6A0EA1373}"/>
              </a:ext>
            </a:extLst>
          </p:cNvPr>
          <p:cNvSpPr/>
          <p:nvPr/>
        </p:nvSpPr>
        <p:spPr>
          <a:xfrm>
            <a:off x="1663728" y="2516739"/>
            <a:ext cx="366380" cy="3558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72E4956-0B84-4247-A2DF-C039C76DD1C0}"/>
              </a:ext>
            </a:extLst>
          </p:cNvPr>
          <p:cNvSpPr/>
          <p:nvPr/>
        </p:nvSpPr>
        <p:spPr>
          <a:xfrm>
            <a:off x="587956" y="1457478"/>
            <a:ext cx="1099136" cy="1051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2CAA5A-0353-4F51-BC0F-B19D417522F0}"/>
              </a:ext>
            </a:extLst>
          </p:cNvPr>
          <p:cNvSpPr txBox="1"/>
          <p:nvPr/>
        </p:nvSpPr>
        <p:spPr>
          <a:xfrm>
            <a:off x="988477" y="282839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BC09174-8334-4235-A4FE-73527C64644A}"/>
              </a:ext>
            </a:extLst>
          </p:cNvPr>
          <p:cNvSpPr txBox="1"/>
          <p:nvPr/>
        </p:nvSpPr>
        <p:spPr>
          <a:xfrm>
            <a:off x="1106678" y="10108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882F91C-9314-4A7A-B62C-49248591BA6C}"/>
              </a:ext>
            </a:extLst>
          </p:cNvPr>
          <p:cNvSpPr txBox="1"/>
          <p:nvPr/>
        </p:nvSpPr>
        <p:spPr>
          <a:xfrm>
            <a:off x="3113912" y="2304020"/>
            <a:ext cx="7013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0:3:1,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0, 1,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0:3:1]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0, :, :]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img[:, :, 1:4:1, 1:4:1] </a:t>
            </a:r>
            <a:r>
              <a:rPr lang="en-US" altLang="ko-KR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= col[:, :, 1, 1, :, :]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308366-B03F-4440-8977-0D2CED9A0835}"/>
              </a:ext>
            </a:extLst>
          </p:cNvPr>
          <p:cNvSpPr txBox="1"/>
          <p:nvPr/>
        </p:nvSpPr>
        <p:spPr>
          <a:xfrm>
            <a:off x="3161981" y="82120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(9, 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F357F7-2675-4968-BD07-D45AC75EACEF}"/>
              </a:ext>
            </a:extLst>
          </p:cNvPr>
          <p:cNvSpPr txBox="1"/>
          <p:nvPr/>
        </p:nvSpPr>
        <p:spPr>
          <a:xfrm>
            <a:off x="3161980" y="115381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(1,3,3,1,2,2)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4D2D6B4-35EA-406A-9257-3A6CC0F46388}"/>
              </a:ext>
            </a:extLst>
          </p:cNvPr>
          <p:cNvSpPr txBox="1"/>
          <p:nvPr/>
        </p:nvSpPr>
        <p:spPr>
          <a:xfrm>
            <a:off x="3169463" y="1513185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(1,1,2,2,3,3)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D28103EF-DC8E-465C-B0D2-16D6DA06B8B0}"/>
              </a:ext>
            </a:extLst>
          </p:cNvPr>
          <p:cNvSpPr/>
          <p:nvPr/>
        </p:nvSpPr>
        <p:spPr>
          <a:xfrm>
            <a:off x="2558256" y="4072557"/>
            <a:ext cx="8942664" cy="19252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45A0AA6-91A6-4077-83A4-7DA98B218569}"/>
              </a:ext>
            </a:extLst>
          </p:cNvPr>
          <p:cNvSpPr/>
          <p:nvPr/>
        </p:nvSpPr>
        <p:spPr>
          <a:xfrm>
            <a:off x="2624541" y="4123460"/>
            <a:ext cx="8779670" cy="17961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BCF5E68-BDDC-422D-89FF-A96D648BB294}"/>
              </a:ext>
            </a:extLst>
          </p:cNvPr>
          <p:cNvSpPr/>
          <p:nvPr/>
        </p:nvSpPr>
        <p:spPr>
          <a:xfrm>
            <a:off x="2690826" y="4160518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9F19D07-DB0C-4420-95F3-9359B9B7EED4}"/>
              </a:ext>
            </a:extLst>
          </p:cNvPr>
          <p:cNvSpPr/>
          <p:nvPr/>
        </p:nvSpPr>
        <p:spPr>
          <a:xfrm>
            <a:off x="2690826" y="5006081"/>
            <a:ext cx="8640560" cy="8486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2A8D545-0DA7-40E7-971F-22F018FC4C6A}"/>
              </a:ext>
            </a:extLst>
          </p:cNvPr>
          <p:cNvSpPr/>
          <p:nvPr/>
        </p:nvSpPr>
        <p:spPr>
          <a:xfrm>
            <a:off x="2763651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0F4845-C1AC-4CC5-92D1-9F04B619727C}"/>
              </a:ext>
            </a:extLst>
          </p:cNvPr>
          <p:cNvSpPr/>
          <p:nvPr/>
        </p:nvSpPr>
        <p:spPr>
          <a:xfrm>
            <a:off x="7029588" y="4219809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CE5E99D-D7F5-4966-8C5F-760EF84610F9}"/>
              </a:ext>
            </a:extLst>
          </p:cNvPr>
          <p:cNvSpPr/>
          <p:nvPr/>
        </p:nvSpPr>
        <p:spPr>
          <a:xfrm>
            <a:off x="2836476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6FCF92B-0DD5-4E47-8CDC-197744D739BE}"/>
              </a:ext>
            </a:extLst>
          </p:cNvPr>
          <p:cNvSpPr/>
          <p:nvPr/>
        </p:nvSpPr>
        <p:spPr>
          <a:xfrm>
            <a:off x="4208849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041E602-0EAE-4008-97C6-87A398C8E59F}"/>
              </a:ext>
            </a:extLst>
          </p:cNvPr>
          <p:cNvSpPr/>
          <p:nvPr/>
        </p:nvSpPr>
        <p:spPr>
          <a:xfrm>
            <a:off x="5581222" y="4274034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BFF7686-ECA8-4704-BE12-4D15BD869228}"/>
              </a:ext>
            </a:extLst>
          </p:cNvPr>
          <p:cNvSpPr/>
          <p:nvPr/>
        </p:nvSpPr>
        <p:spPr>
          <a:xfrm>
            <a:off x="2909301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85E9B27-92D3-4843-9F43-7E3D70CB876F}"/>
              </a:ext>
            </a:extLst>
          </p:cNvPr>
          <p:cNvSpPr/>
          <p:nvPr/>
        </p:nvSpPr>
        <p:spPr>
          <a:xfrm>
            <a:off x="3317657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0BC69F-6372-4F48-9AB7-5CC8AF7E3AB9}"/>
              </a:ext>
            </a:extLst>
          </p:cNvPr>
          <p:cNvSpPr/>
          <p:nvPr/>
        </p:nvSpPr>
        <p:spPr>
          <a:xfrm>
            <a:off x="3726014" y="43249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E2108C-16AE-406A-8E4A-78157D30654C}"/>
              </a:ext>
            </a:extLst>
          </p:cNvPr>
          <p:cNvSpPr/>
          <p:nvPr/>
        </p:nvSpPr>
        <p:spPr>
          <a:xfrm>
            <a:off x="4278505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78457D88-ABB0-4380-8DBB-28F5C13EA546}"/>
              </a:ext>
            </a:extLst>
          </p:cNvPr>
          <p:cNvSpPr/>
          <p:nvPr/>
        </p:nvSpPr>
        <p:spPr>
          <a:xfrm>
            <a:off x="4686861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DD7A2B75-F639-4953-86FF-2B98351470FB}"/>
              </a:ext>
            </a:extLst>
          </p:cNvPr>
          <p:cNvSpPr/>
          <p:nvPr/>
        </p:nvSpPr>
        <p:spPr>
          <a:xfrm>
            <a:off x="5095218" y="432346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EBB0E54-5B1F-4E16-941F-A84C929A0A79}"/>
              </a:ext>
            </a:extLst>
          </p:cNvPr>
          <p:cNvSpPr/>
          <p:nvPr/>
        </p:nvSpPr>
        <p:spPr>
          <a:xfrm>
            <a:off x="5647709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856FF1-87B0-4211-87A0-F5B0B0D913DD}"/>
              </a:ext>
            </a:extLst>
          </p:cNvPr>
          <p:cNvSpPr/>
          <p:nvPr/>
        </p:nvSpPr>
        <p:spPr>
          <a:xfrm>
            <a:off x="6056065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68F28E8-725C-40B4-A4BE-C5FC658F7FD0}"/>
              </a:ext>
            </a:extLst>
          </p:cNvPr>
          <p:cNvSpPr/>
          <p:nvPr/>
        </p:nvSpPr>
        <p:spPr>
          <a:xfrm>
            <a:off x="6464422" y="4327961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386193A-C3C5-439D-AB00-415E88AFE28A}"/>
              </a:ext>
            </a:extLst>
          </p:cNvPr>
          <p:cNvSpPr/>
          <p:nvPr/>
        </p:nvSpPr>
        <p:spPr>
          <a:xfrm>
            <a:off x="7092907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35CDBD-91E0-4FC6-9305-75292056C96F}"/>
              </a:ext>
            </a:extLst>
          </p:cNvPr>
          <p:cNvSpPr/>
          <p:nvPr/>
        </p:nvSpPr>
        <p:spPr>
          <a:xfrm>
            <a:off x="8465280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38C5E1D-8DED-4C21-8CEE-D05B5047056C}"/>
              </a:ext>
            </a:extLst>
          </p:cNvPr>
          <p:cNvSpPr/>
          <p:nvPr/>
        </p:nvSpPr>
        <p:spPr>
          <a:xfrm>
            <a:off x="9837653" y="4274301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DD7F70C-6658-4FD5-BA13-FCC17A7ACCB4}"/>
              </a:ext>
            </a:extLst>
          </p:cNvPr>
          <p:cNvSpPr/>
          <p:nvPr/>
        </p:nvSpPr>
        <p:spPr>
          <a:xfrm>
            <a:off x="7165732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D9569E4A-6AB8-484E-AAB5-80F2E03D94DA}"/>
              </a:ext>
            </a:extLst>
          </p:cNvPr>
          <p:cNvSpPr/>
          <p:nvPr/>
        </p:nvSpPr>
        <p:spPr>
          <a:xfrm>
            <a:off x="7574088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452486D-9043-4D62-A350-8142B357CE04}"/>
              </a:ext>
            </a:extLst>
          </p:cNvPr>
          <p:cNvSpPr/>
          <p:nvPr/>
        </p:nvSpPr>
        <p:spPr>
          <a:xfrm>
            <a:off x="7982445" y="4325203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BA87DA8-3110-4CD0-AD6D-9F3C703AA0E3}"/>
              </a:ext>
            </a:extLst>
          </p:cNvPr>
          <p:cNvSpPr/>
          <p:nvPr/>
        </p:nvSpPr>
        <p:spPr>
          <a:xfrm>
            <a:off x="8534936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F463B77-24D5-4E13-BF25-7F1682461604}"/>
              </a:ext>
            </a:extLst>
          </p:cNvPr>
          <p:cNvSpPr/>
          <p:nvPr/>
        </p:nvSpPr>
        <p:spPr>
          <a:xfrm>
            <a:off x="8943292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12F43D1-9418-49BF-A0D2-74860FD37946}"/>
              </a:ext>
            </a:extLst>
          </p:cNvPr>
          <p:cNvSpPr/>
          <p:nvPr/>
        </p:nvSpPr>
        <p:spPr>
          <a:xfrm>
            <a:off x="9351649" y="4323736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ED7B0A3-B9A1-4B14-8372-65F6F51252F8}"/>
              </a:ext>
            </a:extLst>
          </p:cNvPr>
          <p:cNvSpPr/>
          <p:nvPr/>
        </p:nvSpPr>
        <p:spPr>
          <a:xfrm>
            <a:off x="9904140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EE005E5-9B31-47EC-A058-D34FB3EC1D16}"/>
              </a:ext>
            </a:extLst>
          </p:cNvPr>
          <p:cNvSpPr/>
          <p:nvPr/>
        </p:nvSpPr>
        <p:spPr>
          <a:xfrm>
            <a:off x="10312497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8633CD8-15D2-4B1C-A0B5-3BB39D498E98}"/>
              </a:ext>
            </a:extLst>
          </p:cNvPr>
          <p:cNvSpPr/>
          <p:nvPr/>
        </p:nvSpPr>
        <p:spPr>
          <a:xfrm>
            <a:off x="10720853" y="432822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059230-95C4-4E9A-9DC6-1A6D54474173}"/>
              </a:ext>
            </a:extLst>
          </p:cNvPr>
          <p:cNvSpPr/>
          <p:nvPr/>
        </p:nvSpPr>
        <p:spPr>
          <a:xfrm>
            <a:off x="2753635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35D5B244-BBA6-41B7-9570-625F7FAA8694}"/>
              </a:ext>
            </a:extLst>
          </p:cNvPr>
          <p:cNvSpPr/>
          <p:nvPr/>
        </p:nvSpPr>
        <p:spPr>
          <a:xfrm>
            <a:off x="7019572" y="5061064"/>
            <a:ext cx="4265937" cy="72146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7FE23D1-CBBE-4B03-B719-F94EEE894F5D}"/>
              </a:ext>
            </a:extLst>
          </p:cNvPr>
          <p:cNvSpPr/>
          <p:nvPr/>
        </p:nvSpPr>
        <p:spPr>
          <a:xfrm>
            <a:off x="2826460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77EDCBAF-D07F-4A9B-A4D7-D104C6D09868}"/>
              </a:ext>
            </a:extLst>
          </p:cNvPr>
          <p:cNvSpPr/>
          <p:nvPr/>
        </p:nvSpPr>
        <p:spPr>
          <a:xfrm>
            <a:off x="4198833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4EB6964-5D62-4C15-B8D3-AB15ECC82BB6}"/>
              </a:ext>
            </a:extLst>
          </p:cNvPr>
          <p:cNvSpPr/>
          <p:nvPr/>
        </p:nvSpPr>
        <p:spPr>
          <a:xfrm>
            <a:off x="5571205" y="5115289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20BFEFB-EE61-458B-9849-9D61BFBA4ABB}"/>
              </a:ext>
            </a:extLst>
          </p:cNvPr>
          <p:cNvSpPr/>
          <p:nvPr/>
        </p:nvSpPr>
        <p:spPr>
          <a:xfrm>
            <a:off x="2899285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4D86999-05CB-4915-AC85-9BFB6547D056}"/>
              </a:ext>
            </a:extLst>
          </p:cNvPr>
          <p:cNvSpPr/>
          <p:nvPr/>
        </p:nvSpPr>
        <p:spPr>
          <a:xfrm>
            <a:off x="3307641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4ADBDF2-84C0-456F-B4E8-969AA74C8123}"/>
              </a:ext>
            </a:extLst>
          </p:cNvPr>
          <p:cNvSpPr/>
          <p:nvPr/>
        </p:nvSpPr>
        <p:spPr>
          <a:xfrm>
            <a:off x="3715998" y="51661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4CBD9E8-AE3C-44EE-A13C-5AFF1B4675F3}"/>
              </a:ext>
            </a:extLst>
          </p:cNvPr>
          <p:cNvSpPr/>
          <p:nvPr/>
        </p:nvSpPr>
        <p:spPr>
          <a:xfrm>
            <a:off x="4268489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D22869C6-AAB2-4567-8F45-8620F82CB246}"/>
              </a:ext>
            </a:extLst>
          </p:cNvPr>
          <p:cNvSpPr/>
          <p:nvPr/>
        </p:nvSpPr>
        <p:spPr>
          <a:xfrm>
            <a:off x="4676845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78E310E1-6465-4B81-B838-0A609B44FEF5}"/>
              </a:ext>
            </a:extLst>
          </p:cNvPr>
          <p:cNvSpPr/>
          <p:nvPr/>
        </p:nvSpPr>
        <p:spPr>
          <a:xfrm>
            <a:off x="5085202" y="5164725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4C2CF3C-882D-4AD5-AD33-2A7A216C82EE}"/>
              </a:ext>
            </a:extLst>
          </p:cNvPr>
          <p:cNvSpPr/>
          <p:nvPr/>
        </p:nvSpPr>
        <p:spPr>
          <a:xfrm>
            <a:off x="5637693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3F6EC46-6D40-47FC-B227-5677D21B7BA3}"/>
              </a:ext>
            </a:extLst>
          </p:cNvPr>
          <p:cNvSpPr/>
          <p:nvPr/>
        </p:nvSpPr>
        <p:spPr>
          <a:xfrm>
            <a:off x="6046049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77222D58-740B-49F3-B556-FCB2F830EB57}"/>
              </a:ext>
            </a:extLst>
          </p:cNvPr>
          <p:cNvSpPr/>
          <p:nvPr/>
        </p:nvSpPr>
        <p:spPr>
          <a:xfrm>
            <a:off x="6454406" y="5169217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669DE9B-BE70-427B-A8D6-CD8F032FAB5F}"/>
              </a:ext>
            </a:extLst>
          </p:cNvPr>
          <p:cNvSpPr/>
          <p:nvPr/>
        </p:nvSpPr>
        <p:spPr>
          <a:xfrm>
            <a:off x="7082891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251F9F2B-6CEF-44E5-9B2F-764D2946B970}"/>
              </a:ext>
            </a:extLst>
          </p:cNvPr>
          <p:cNvSpPr/>
          <p:nvPr/>
        </p:nvSpPr>
        <p:spPr>
          <a:xfrm>
            <a:off x="8455264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0315216-255A-4D27-B6FC-624BB236C9A7}"/>
              </a:ext>
            </a:extLst>
          </p:cNvPr>
          <p:cNvSpPr/>
          <p:nvPr/>
        </p:nvSpPr>
        <p:spPr>
          <a:xfrm>
            <a:off x="9827636" y="5115556"/>
            <a:ext cx="1375541" cy="6094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B70A4DB7-4404-45C5-96BF-2AA83C7B5CDD}"/>
              </a:ext>
            </a:extLst>
          </p:cNvPr>
          <p:cNvSpPr/>
          <p:nvPr/>
        </p:nvSpPr>
        <p:spPr>
          <a:xfrm>
            <a:off x="7155716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34A95B3-4E79-4908-9C1F-06996631A874}"/>
              </a:ext>
            </a:extLst>
          </p:cNvPr>
          <p:cNvSpPr/>
          <p:nvPr/>
        </p:nvSpPr>
        <p:spPr>
          <a:xfrm>
            <a:off x="7564072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4EBF2014-1956-4E7C-922A-4636D74F18DD}"/>
              </a:ext>
            </a:extLst>
          </p:cNvPr>
          <p:cNvSpPr/>
          <p:nvPr/>
        </p:nvSpPr>
        <p:spPr>
          <a:xfrm>
            <a:off x="7972429" y="5166459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55B7139-385F-4629-9121-A4511A082E11}"/>
              </a:ext>
            </a:extLst>
          </p:cNvPr>
          <p:cNvSpPr/>
          <p:nvPr/>
        </p:nvSpPr>
        <p:spPr>
          <a:xfrm>
            <a:off x="8524920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A9D4D01F-3E34-47CA-B796-40672BE8FA17}"/>
              </a:ext>
            </a:extLst>
          </p:cNvPr>
          <p:cNvSpPr/>
          <p:nvPr/>
        </p:nvSpPr>
        <p:spPr>
          <a:xfrm>
            <a:off x="8933276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D5D6E86-37B8-4568-B75C-521992126F85}"/>
              </a:ext>
            </a:extLst>
          </p:cNvPr>
          <p:cNvSpPr/>
          <p:nvPr/>
        </p:nvSpPr>
        <p:spPr>
          <a:xfrm>
            <a:off x="9341633" y="5164992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354C811-A659-4576-9163-FBAC7496AF42}"/>
              </a:ext>
            </a:extLst>
          </p:cNvPr>
          <p:cNvSpPr/>
          <p:nvPr/>
        </p:nvSpPr>
        <p:spPr>
          <a:xfrm>
            <a:off x="9894124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58A8333D-D1E7-45FB-949A-A44B63F2D7D8}"/>
              </a:ext>
            </a:extLst>
          </p:cNvPr>
          <p:cNvSpPr/>
          <p:nvPr/>
        </p:nvSpPr>
        <p:spPr>
          <a:xfrm>
            <a:off x="10302480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C27400FC-FA8D-46D8-9C5B-628FE984FAF1}"/>
              </a:ext>
            </a:extLst>
          </p:cNvPr>
          <p:cNvSpPr/>
          <p:nvPr/>
        </p:nvSpPr>
        <p:spPr>
          <a:xfrm>
            <a:off x="10710837" y="5169484"/>
            <a:ext cx="410010" cy="510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CFE6EBF-7980-4A9C-BEFE-9683BC01B6A4}"/>
              </a:ext>
            </a:extLst>
          </p:cNvPr>
          <p:cNvSpPr txBox="1"/>
          <p:nvPr/>
        </p:nvSpPr>
        <p:spPr>
          <a:xfrm>
            <a:off x="-1950032" y="1513185"/>
            <a:ext cx="2765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[[[[ 0.  2.  4.  3.]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[ 8. 20. 24. 14.]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[16. 36. 40. 22.]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[12. 26. 28. 15.]]]]</a:t>
            </a:r>
          </a:p>
        </p:txBody>
      </p:sp>
    </p:spTree>
    <p:extLst>
      <p:ext uri="{BB962C8B-B14F-4D97-AF65-F5344CB8AC3E}">
        <p14:creationId xmlns:p14="http://schemas.microsoft.com/office/powerpoint/2010/main" val="35164041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0" y="1106134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558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69850" y="997077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/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03F57-3EB8-492F-A5B9-C3F00684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2556308"/>
                <a:ext cx="2571666" cy="691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/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4536C-3B8B-4D60-80EE-1AEC9DF8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97" y="3606810"/>
                <a:ext cx="2782685" cy="691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384478-58EC-47BB-BED7-3AAF4E32970E}"/>
              </a:ext>
            </a:extLst>
          </p:cNvPr>
          <p:cNvSpPr/>
          <p:nvPr/>
        </p:nvSpPr>
        <p:spPr>
          <a:xfrm>
            <a:off x="5699127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0FD99A-110F-4215-97C1-CCBD92126377}"/>
              </a:ext>
            </a:extLst>
          </p:cNvPr>
          <p:cNvSpPr/>
          <p:nvPr/>
        </p:nvSpPr>
        <p:spPr>
          <a:xfrm>
            <a:off x="612799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F94AE-A2AE-42DC-9C9D-1FE6B058EB94}"/>
              </a:ext>
            </a:extLst>
          </p:cNvPr>
          <p:cNvSpPr/>
          <p:nvPr/>
        </p:nvSpPr>
        <p:spPr>
          <a:xfrm>
            <a:off x="6556868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C6876-98C1-47B3-BF74-43EB140135FA}"/>
              </a:ext>
            </a:extLst>
          </p:cNvPr>
          <p:cNvSpPr/>
          <p:nvPr/>
        </p:nvSpPr>
        <p:spPr>
          <a:xfrm>
            <a:off x="6985740" y="276243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D7B99-5224-454F-925B-8A53A413543E}"/>
              </a:ext>
            </a:extLst>
          </p:cNvPr>
          <p:cNvSpPr/>
          <p:nvPr/>
        </p:nvSpPr>
        <p:spPr>
          <a:xfrm>
            <a:off x="5699127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FDB77-D298-4CCE-AD4C-8334278D7655}"/>
              </a:ext>
            </a:extLst>
          </p:cNvPr>
          <p:cNvSpPr/>
          <p:nvPr/>
        </p:nvSpPr>
        <p:spPr>
          <a:xfrm>
            <a:off x="612799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908D60-4F48-4E69-9EF5-3D948C5BC3D1}"/>
              </a:ext>
            </a:extLst>
          </p:cNvPr>
          <p:cNvSpPr/>
          <p:nvPr/>
        </p:nvSpPr>
        <p:spPr>
          <a:xfrm>
            <a:off x="6556868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AC58C0-CC67-4F23-8E53-1F5CB4658E45}"/>
              </a:ext>
            </a:extLst>
          </p:cNvPr>
          <p:cNvSpPr/>
          <p:nvPr/>
        </p:nvSpPr>
        <p:spPr>
          <a:xfrm>
            <a:off x="6985740" y="3184622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9AD804-F3FE-4C19-B9D3-7C1A2168AED1}"/>
              </a:ext>
            </a:extLst>
          </p:cNvPr>
          <p:cNvSpPr/>
          <p:nvPr/>
        </p:nvSpPr>
        <p:spPr>
          <a:xfrm>
            <a:off x="5699127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38307-A175-472F-89E9-478083F30BCD}"/>
              </a:ext>
            </a:extLst>
          </p:cNvPr>
          <p:cNvSpPr/>
          <p:nvPr/>
        </p:nvSpPr>
        <p:spPr>
          <a:xfrm>
            <a:off x="612799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01F0FB-FE2D-401D-A559-C0EB6B974943}"/>
              </a:ext>
            </a:extLst>
          </p:cNvPr>
          <p:cNvSpPr/>
          <p:nvPr/>
        </p:nvSpPr>
        <p:spPr>
          <a:xfrm>
            <a:off x="6556868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498DCE-45BA-4F3C-8E22-A5F459245E1A}"/>
              </a:ext>
            </a:extLst>
          </p:cNvPr>
          <p:cNvSpPr/>
          <p:nvPr/>
        </p:nvSpPr>
        <p:spPr>
          <a:xfrm>
            <a:off x="6985740" y="3606811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96DF8-7D62-4553-91F4-36C09787323E}"/>
              </a:ext>
            </a:extLst>
          </p:cNvPr>
          <p:cNvSpPr/>
          <p:nvPr/>
        </p:nvSpPr>
        <p:spPr>
          <a:xfrm>
            <a:off x="5699127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D45A9-83D3-44CC-8512-905CA00F70D9}"/>
              </a:ext>
            </a:extLst>
          </p:cNvPr>
          <p:cNvSpPr/>
          <p:nvPr/>
        </p:nvSpPr>
        <p:spPr>
          <a:xfrm>
            <a:off x="612799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0DAB8-617B-4825-8AAB-AF6F556A5952}"/>
              </a:ext>
            </a:extLst>
          </p:cNvPr>
          <p:cNvSpPr/>
          <p:nvPr/>
        </p:nvSpPr>
        <p:spPr>
          <a:xfrm>
            <a:off x="6556868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3BFBA9-AE19-46B3-A31E-D2537F4649FA}"/>
              </a:ext>
            </a:extLst>
          </p:cNvPr>
          <p:cNvSpPr/>
          <p:nvPr/>
        </p:nvSpPr>
        <p:spPr>
          <a:xfrm>
            <a:off x="6985740" y="4029000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AA27C5-C1CC-4F72-9A84-7C5AACD1E4DE}"/>
              </a:ext>
            </a:extLst>
          </p:cNvPr>
          <p:cNvSpPr/>
          <p:nvPr/>
        </p:nvSpPr>
        <p:spPr>
          <a:xfrm>
            <a:off x="5744751" y="2762432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C0E324-FB1C-4864-B313-F567CB335F54}"/>
              </a:ext>
            </a:extLst>
          </p:cNvPr>
          <p:cNvSpPr/>
          <p:nvPr/>
        </p:nvSpPr>
        <p:spPr>
          <a:xfrm>
            <a:off x="8531763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1AA2F7-F2ED-43F2-8620-96679C9C66F9}"/>
              </a:ext>
            </a:extLst>
          </p:cNvPr>
          <p:cNvSpPr/>
          <p:nvPr/>
        </p:nvSpPr>
        <p:spPr>
          <a:xfrm>
            <a:off x="8960635" y="319130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8FCCBF-0685-4B5C-9C81-A7FCBD85DA2E}"/>
              </a:ext>
            </a:extLst>
          </p:cNvPr>
          <p:cNvSpPr/>
          <p:nvPr/>
        </p:nvSpPr>
        <p:spPr>
          <a:xfrm>
            <a:off x="8531763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E9AC86-A57D-4DD8-89BF-C160EBBDA04B}"/>
              </a:ext>
            </a:extLst>
          </p:cNvPr>
          <p:cNvSpPr/>
          <p:nvPr/>
        </p:nvSpPr>
        <p:spPr>
          <a:xfrm>
            <a:off x="8960635" y="3613493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D874795-4602-4B4D-A224-E46B01591571}"/>
              </a:ext>
            </a:extLst>
          </p:cNvPr>
          <p:cNvSpPr/>
          <p:nvPr/>
        </p:nvSpPr>
        <p:spPr>
          <a:xfrm>
            <a:off x="7793372" y="3399057"/>
            <a:ext cx="536896" cy="428871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058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541119" y="873980"/>
            <a:ext cx="10315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self.pool_h=2, self.pool_w=2, self.stride=2, self.pad=0)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0, :, :] = img[:, :, 0:4:2,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0, 1, :, :] = img[:, :, 0:4:2, 1:5:2]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0, :, :] = img[:, :, 1:5:2, 0:4:2]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col[:, :, 1, 1, :, :] = img[:, :, 1:5:2, 1:5:2]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06A21-C953-47FC-84D5-C87FEB51546A}"/>
              </a:ext>
            </a:extLst>
          </p:cNvPr>
          <p:cNvSpPr/>
          <p:nvPr/>
        </p:nvSpPr>
        <p:spPr>
          <a:xfrm>
            <a:off x="700545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FAF58-7B35-423A-BD09-A4A251074CF2}"/>
              </a:ext>
            </a:extLst>
          </p:cNvPr>
          <p:cNvSpPr/>
          <p:nvPr/>
        </p:nvSpPr>
        <p:spPr>
          <a:xfrm>
            <a:off x="1129416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171D08-A721-464C-86EC-000978E5A2A1}"/>
              </a:ext>
            </a:extLst>
          </p:cNvPr>
          <p:cNvSpPr/>
          <p:nvPr/>
        </p:nvSpPr>
        <p:spPr>
          <a:xfrm>
            <a:off x="1558286" y="35705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1F6E57-76A8-47B9-825F-94337CED6EFD}"/>
              </a:ext>
            </a:extLst>
          </p:cNvPr>
          <p:cNvSpPr/>
          <p:nvPr/>
        </p:nvSpPr>
        <p:spPr>
          <a:xfrm>
            <a:off x="1987158" y="35705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C5C38A-18B9-4C40-BDB1-4509E6C180E5}"/>
              </a:ext>
            </a:extLst>
          </p:cNvPr>
          <p:cNvSpPr/>
          <p:nvPr/>
        </p:nvSpPr>
        <p:spPr>
          <a:xfrm>
            <a:off x="700545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4241A8-8D6E-46E1-8B34-271A90259BB6}"/>
              </a:ext>
            </a:extLst>
          </p:cNvPr>
          <p:cNvSpPr/>
          <p:nvPr/>
        </p:nvSpPr>
        <p:spPr>
          <a:xfrm>
            <a:off x="112941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68B77C-2293-45D2-9F1C-FDA1079B1683}"/>
              </a:ext>
            </a:extLst>
          </p:cNvPr>
          <p:cNvSpPr/>
          <p:nvPr/>
        </p:nvSpPr>
        <p:spPr>
          <a:xfrm>
            <a:off x="1558286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CF53FA-18B9-492B-81B5-52C83C678091}"/>
              </a:ext>
            </a:extLst>
          </p:cNvPr>
          <p:cNvSpPr/>
          <p:nvPr/>
        </p:nvSpPr>
        <p:spPr>
          <a:xfrm>
            <a:off x="1987158" y="39926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FF1774-0760-42E8-AE11-AD7DAAE76F24}"/>
              </a:ext>
            </a:extLst>
          </p:cNvPr>
          <p:cNvSpPr/>
          <p:nvPr/>
        </p:nvSpPr>
        <p:spPr>
          <a:xfrm>
            <a:off x="700545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075B69-E6FE-44F1-84C0-265AF8E069C2}"/>
              </a:ext>
            </a:extLst>
          </p:cNvPr>
          <p:cNvSpPr/>
          <p:nvPr/>
        </p:nvSpPr>
        <p:spPr>
          <a:xfrm>
            <a:off x="1129416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221136-43F4-46EE-94A3-B13260B3C4B3}"/>
              </a:ext>
            </a:extLst>
          </p:cNvPr>
          <p:cNvSpPr/>
          <p:nvPr/>
        </p:nvSpPr>
        <p:spPr>
          <a:xfrm>
            <a:off x="1558286" y="44148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8F9F272-F683-4192-A7B9-E063B15960CD}"/>
              </a:ext>
            </a:extLst>
          </p:cNvPr>
          <p:cNvSpPr/>
          <p:nvPr/>
        </p:nvSpPr>
        <p:spPr>
          <a:xfrm>
            <a:off x="1987158" y="44148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D29B77-D74E-455B-99F2-76AB88E847C1}"/>
              </a:ext>
            </a:extLst>
          </p:cNvPr>
          <p:cNvSpPr/>
          <p:nvPr/>
        </p:nvSpPr>
        <p:spPr>
          <a:xfrm>
            <a:off x="700545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8844D0EA-03B5-4EBD-8786-C7162CF2316D}"/>
              </a:ext>
            </a:extLst>
          </p:cNvPr>
          <p:cNvSpPr/>
          <p:nvPr/>
        </p:nvSpPr>
        <p:spPr>
          <a:xfrm>
            <a:off x="112941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3C65EF6A-8074-4F12-91F0-8716A3F507FE}"/>
              </a:ext>
            </a:extLst>
          </p:cNvPr>
          <p:cNvSpPr/>
          <p:nvPr/>
        </p:nvSpPr>
        <p:spPr>
          <a:xfrm>
            <a:off x="1558286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B7E48CCE-2B04-4E7E-B1CF-EE5E0226015A}"/>
              </a:ext>
            </a:extLst>
          </p:cNvPr>
          <p:cNvSpPr/>
          <p:nvPr/>
        </p:nvSpPr>
        <p:spPr>
          <a:xfrm>
            <a:off x="1987158" y="48370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859D2982-7A43-40EF-BA02-7BE69FECBF03}"/>
              </a:ext>
            </a:extLst>
          </p:cNvPr>
          <p:cNvSpPr/>
          <p:nvPr/>
        </p:nvSpPr>
        <p:spPr>
          <a:xfrm>
            <a:off x="697153" y="401495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B950CBE1-1CEC-4F84-AFBB-730B7725288E}"/>
              </a:ext>
            </a:extLst>
          </p:cNvPr>
          <p:cNvSpPr/>
          <p:nvPr/>
        </p:nvSpPr>
        <p:spPr>
          <a:xfrm>
            <a:off x="697153" y="4836449"/>
            <a:ext cx="1718876" cy="3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25582265-7D97-4792-A332-4E7ED856E215}"/>
              </a:ext>
            </a:extLst>
          </p:cNvPr>
          <p:cNvSpPr/>
          <p:nvPr/>
        </p:nvSpPr>
        <p:spPr>
          <a:xfrm>
            <a:off x="1116602" y="3583952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7E2E2131-8E76-4939-8A11-CE094F050914}"/>
              </a:ext>
            </a:extLst>
          </p:cNvPr>
          <p:cNvSpPr/>
          <p:nvPr/>
        </p:nvSpPr>
        <p:spPr>
          <a:xfrm>
            <a:off x="1981130" y="3593155"/>
            <a:ext cx="428871" cy="1656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3162650" y="34290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2748613" y="4336225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2833779" y="4415713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2935951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7239680" y="4505553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3047579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5087815" y="4595392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3127120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4068103" y="468055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3202453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3594569" y="474869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4146004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4538119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5147333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6088316" y="4678636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5222667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5614782" y="4746769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6166217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6558332" y="474484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7351309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9391545" y="460290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7430850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8371832" y="468806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7506183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7898299" y="475620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8449734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8841849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9451063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10392045" y="468614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9526396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9918512" y="475428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10469947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10862062" y="4752357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951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4541A-8A0B-4E63-943D-82C9FB02A3EA}"/>
              </a:ext>
            </a:extLst>
          </p:cNvPr>
          <p:cNvSpPr txBox="1"/>
          <p:nvPr/>
        </p:nvSpPr>
        <p:spPr>
          <a:xfrm>
            <a:off x="-80786" y="1423351"/>
            <a:ext cx="991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col = col.transpose(0, 4, 5, 1, 2, 3).reshape(N*out_h*out_w, -1)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2D49C15-7279-4C9C-AEDB-0F4537F9FB0F}"/>
              </a:ext>
            </a:extLst>
          </p:cNvPr>
          <p:cNvSpPr txBox="1"/>
          <p:nvPr/>
        </p:nvSpPr>
        <p:spPr>
          <a:xfrm>
            <a:off x="521260" y="959462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701C451E-2B2F-4718-AA27-34E0D99516F0}"/>
              </a:ext>
            </a:extLst>
          </p:cNvPr>
          <p:cNvSpPr/>
          <p:nvPr/>
        </p:nvSpPr>
        <p:spPr>
          <a:xfrm>
            <a:off x="735090" y="2899296"/>
            <a:ext cx="8970807" cy="11998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F229CB23-FB1B-4404-92E0-36613F09B2EE}"/>
              </a:ext>
            </a:extLst>
          </p:cNvPr>
          <p:cNvSpPr/>
          <p:nvPr/>
        </p:nvSpPr>
        <p:spPr>
          <a:xfrm>
            <a:off x="820256" y="2978784"/>
            <a:ext cx="8794797" cy="10238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52D4B2E1-3A78-45DD-B298-FC9D3BAC1ACF}"/>
              </a:ext>
            </a:extLst>
          </p:cNvPr>
          <p:cNvSpPr/>
          <p:nvPr/>
        </p:nvSpPr>
        <p:spPr>
          <a:xfrm>
            <a:off x="922428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646E4949-545F-40CA-90AA-78DBCE7E94CD}"/>
              </a:ext>
            </a:extLst>
          </p:cNvPr>
          <p:cNvSpPr/>
          <p:nvPr/>
        </p:nvSpPr>
        <p:spPr>
          <a:xfrm>
            <a:off x="5226157" y="3068624"/>
            <a:ext cx="4303730" cy="85450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DA7D5A3B-5CB3-499C-B0C4-F2EF2FFEE767}"/>
              </a:ext>
            </a:extLst>
          </p:cNvPr>
          <p:cNvSpPr/>
          <p:nvPr/>
        </p:nvSpPr>
        <p:spPr>
          <a:xfrm>
            <a:off x="1034056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EA1BFF43-B7AF-4CD1-A744-F0B26B66D157}"/>
              </a:ext>
            </a:extLst>
          </p:cNvPr>
          <p:cNvSpPr/>
          <p:nvPr/>
        </p:nvSpPr>
        <p:spPr>
          <a:xfrm>
            <a:off x="3074292" y="3158463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CA855137-7193-409D-9D4B-0761C97CF34B}"/>
              </a:ext>
            </a:extLst>
          </p:cNvPr>
          <p:cNvSpPr/>
          <p:nvPr/>
        </p:nvSpPr>
        <p:spPr>
          <a:xfrm>
            <a:off x="1113597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4DE2E0FD-AC36-4252-8B98-EE3E1B3A5B18}"/>
              </a:ext>
            </a:extLst>
          </p:cNvPr>
          <p:cNvSpPr/>
          <p:nvPr/>
        </p:nvSpPr>
        <p:spPr>
          <a:xfrm>
            <a:off x="2054580" y="3243629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26A3DECA-1160-4E63-AFE9-CABAF6185D33}"/>
              </a:ext>
            </a:extLst>
          </p:cNvPr>
          <p:cNvSpPr/>
          <p:nvPr/>
        </p:nvSpPr>
        <p:spPr>
          <a:xfrm>
            <a:off x="1188930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A9340847-8128-42D7-8196-02DB729037B1}"/>
              </a:ext>
            </a:extLst>
          </p:cNvPr>
          <p:cNvSpPr/>
          <p:nvPr/>
        </p:nvSpPr>
        <p:spPr>
          <a:xfrm>
            <a:off x="1581046" y="3311762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9528F903-2049-4504-A696-87902FC20133}"/>
              </a:ext>
            </a:extLst>
          </p:cNvPr>
          <p:cNvSpPr/>
          <p:nvPr/>
        </p:nvSpPr>
        <p:spPr>
          <a:xfrm>
            <a:off x="2132481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6DB80F1D-97CE-4B26-B374-FF6B9BD48CD9}"/>
              </a:ext>
            </a:extLst>
          </p:cNvPr>
          <p:cNvSpPr/>
          <p:nvPr/>
        </p:nvSpPr>
        <p:spPr>
          <a:xfrm>
            <a:off x="2524596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44E4A8FC-0E37-4762-B352-B9D3B39B282D}"/>
              </a:ext>
            </a:extLst>
          </p:cNvPr>
          <p:cNvSpPr/>
          <p:nvPr/>
        </p:nvSpPr>
        <p:spPr>
          <a:xfrm>
            <a:off x="3133810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7EEBC8AF-DB29-46BA-8A55-7299AF2A4567}"/>
              </a:ext>
            </a:extLst>
          </p:cNvPr>
          <p:cNvSpPr/>
          <p:nvPr/>
        </p:nvSpPr>
        <p:spPr>
          <a:xfrm>
            <a:off x="4074793" y="3241707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6691133E-5C91-4025-A28C-A278AC377EA9}"/>
              </a:ext>
            </a:extLst>
          </p:cNvPr>
          <p:cNvSpPr/>
          <p:nvPr/>
        </p:nvSpPr>
        <p:spPr>
          <a:xfrm>
            <a:off x="3209144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6BA7C472-B24C-4F2B-AFF9-BA73922ADB3F}"/>
              </a:ext>
            </a:extLst>
          </p:cNvPr>
          <p:cNvSpPr/>
          <p:nvPr/>
        </p:nvSpPr>
        <p:spPr>
          <a:xfrm>
            <a:off x="3601259" y="3309840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4F73D557-7FB6-48F4-8C55-3BC740C9310B}"/>
              </a:ext>
            </a:extLst>
          </p:cNvPr>
          <p:cNvSpPr/>
          <p:nvPr/>
        </p:nvSpPr>
        <p:spPr>
          <a:xfrm>
            <a:off x="4152694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0BF908CB-C5AA-4C44-A79E-CA9DA1B2F27C}"/>
              </a:ext>
            </a:extLst>
          </p:cNvPr>
          <p:cNvSpPr/>
          <p:nvPr/>
        </p:nvSpPr>
        <p:spPr>
          <a:xfrm>
            <a:off x="4544809" y="330791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818E2C1D-C059-4FDA-A3AC-E132C53E4DE3}"/>
              </a:ext>
            </a:extLst>
          </p:cNvPr>
          <p:cNvSpPr/>
          <p:nvPr/>
        </p:nvSpPr>
        <p:spPr>
          <a:xfrm>
            <a:off x="5337786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966B2A7C-15FD-4AB7-B4E9-7BF7AC53E770}"/>
              </a:ext>
            </a:extLst>
          </p:cNvPr>
          <p:cNvSpPr/>
          <p:nvPr/>
        </p:nvSpPr>
        <p:spPr>
          <a:xfrm>
            <a:off x="7378022" y="3165974"/>
            <a:ext cx="2041046" cy="6794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864B0DCE-20AD-4977-9D3A-7718CEFAEAD3}"/>
              </a:ext>
            </a:extLst>
          </p:cNvPr>
          <p:cNvSpPr/>
          <p:nvPr/>
        </p:nvSpPr>
        <p:spPr>
          <a:xfrm>
            <a:off x="5417327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4038AE7E-6097-406A-8118-EF304CEDF2FF}"/>
              </a:ext>
            </a:extLst>
          </p:cNvPr>
          <p:cNvSpPr/>
          <p:nvPr/>
        </p:nvSpPr>
        <p:spPr>
          <a:xfrm>
            <a:off x="6358309" y="3251140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895051F6-5F41-4957-9B0F-0C587DD84F14}"/>
              </a:ext>
            </a:extLst>
          </p:cNvPr>
          <p:cNvSpPr/>
          <p:nvPr/>
        </p:nvSpPr>
        <p:spPr>
          <a:xfrm>
            <a:off x="5492660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5FB63A3-6CF5-4285-96AC-F65D100DEB08}"/>
              </a:ext>
            </a:extLst>
          </p:cNvPr>
          <p:cNvSpPr/>
          <p:nvPr/>
        </p:nvSpPr>
        <p:spPr>
          <a:xfrm>
            <a:off x="5884776" y="3319273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227265-0E9B-4B1C-84B1-B594C461909F}"/>
              </a:ext>
            </a:extLst>
          </p:cNvPr>
          <p:cNvSpPr/>
          <p:nvPr/>
        </p:nvSpPr>
        <p:spPr>
          <a:xfrm>
            <a:off x="6436211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ECF238-BBA1-47EA-86BC-214C25AB973E}"/>
              </a:ext>
            </a:extLst>
          </p:cNvPr>
          <p:cNvSpPr/>
          <p:nvPr/>
        </p:nvSpPr>
        <p:spPr>
          <a:xfrm>
            <a:off x="6828326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C905B8-E654-41E7-A682-C541AD6AAD4A}"/>
              </a:ext>
            </a:extLst>
          </p:cNvPr>
          <p:cNvSpPr/>
          <p:nvPr/>
        </p:nvSpPr>
        <p:spPr>
          <a:xfrm>
            <a:off x="7437540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719C17-5EA9-462B-808A-E79C0D263558}"/>
              </a:ext>
            </a:extLst>
          </p:cNvPr>
          <p:cNvSpPr/>
          <p:nvPr/>
        </p:nvSpPr>
        <p:spPr>
          <a:xfrm>
            <a:off x="8378522" y="3249218"/>
            <a:ext cx="944379" cy="5261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F429D2-8B0B-4EDA-830F-1DDFFE84D299}"/>
              </a:ext>
            </a:extLst>
          </p:cNvPr>
          <p:cNvSpPr/>
          <p:nvPr/>
        </p:nvSpPr>
        <p:spPr>
          <a:xfrm>
            <a:off x="7512873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FA742A-E488-4FF9-8542-A2D8E331044B}"/>
              </a:ext>
            </a:extLst>
          </p:cNvPr>
          <p:cNvSpPr/>
          <p:nvPr/>
        </p:nvSpPr>
        <p:spPr>
          <a:xfrm>
            <a:off x="7904989" y="3317351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BECF7-6697-4A1E-B214-C62056042539}"/>
              </a:ext>
            </a:extLst>
          </p:cNvPr>
          <p:cNvSpPr/>
          <p:nvPr/>
        </p:nvSpPr>
        <p:spPr>
          <a:xfrm>
            <a:off x="8456424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DEB0F7-72D4-4F46-8C15-10B4636902F5}"/>
              </a:ext>
            </a:extLst>
          </p:cNvPr>
          <p:cNvSpPr/>
          <p:nvPr/>
        </p:nvSpPr>
        <p:spPr>
          <a:xfrm>
            <a:off x="8848539" y="3315428"/>
            <a:ext cx="392115" cy="3956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ACA12-0ED1-49E7-826D-A6229B43A9D0}"/>
              </a:ext>
            </a:extLst>
          </p:cNvPr>
          <p:cNvSpPr txBox="1"/>
          <p:nvPr/>
        </p:nvSpPr>
        <p:spPr>
          <a:xfrm>
            <a:off x="521260" y="182437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D295C9-17FB-429A-9D5E-13E22972BD78}"/>
              </a:ext>
            </a:extLst>
          </p:cNvPr>
          <p:cNvSpPr/>
          <p:nvPr/>
        </p:nvSpPr>
        <p:spPr>
          <a:xfrm>
            <a:off x="74247" y="4610312"/>
            <a:ext cx="9631650" cy="12882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C4B54-5700-49B1-8CA0-9E809BDC15E2}"/>
              </a:ext>
            </a:extLst>
          </p:cNvPr>
          <p:cNvSpPr/>
          <p:nvPr/>
        </p:nvSpPr>
        <p:spPr>
          <a:xfrm>
            <a:off x="165687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665E7-7D1C-4D6D-97BA-823D6F3301C4}"/>
              </a:ext>
            </a:extLst>
          </p:cNvPr>
          <p:cNvSpPr/>
          <p:nvPr/>
        </p:nvSpPr>
        <p:spPr>
          <a:xfrm>
            <a:off x="4877895" y="4695656"/>
            <a:ext cx="4730466" cy="10992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070022A-3B7F-4C55-9BE8-F87A4EEBECA6}"/>
              </a:ext>
            </a:extLst>
          </p:cNvPr>
          <p:cNvSpPr/>
          <p:nvPr/>
        </p:nvSpPr>
        <p:spPr>
          <a:xfrm>
            <a:off x="257127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9C6364-33BC-4FEA-8A72-764CCCEF1724}"/>
              </a:ext>
            </a:extLst>
          </p:cNvPr>
          <p:cNvSpPr/>
          <p:nvPr/>
        </p:nvSpPr>
        <p:spPr>
          <a:xfrm>
            <a:off x="2528676" y="4793837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A444CE-025D-4BB4-A400-5488EC8E9643}"/>
              </a:ext>
            </a:extLst>
          </p:cNvPr>
          <p:cNvSpPr/>
          <p:nvPr/>
        </p:nvSpPr>
        <p:spPr>
          <a:xfrm>
            <a:off x="334797" y="4857381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0DC6F-54B4-4085-A3FA-D7F74A5EE553}"/>
              </a:ext>
            </a:extLst>
          </p:cNvPr>
          <p:cNvSpPr/>
          <p:nvPr/>
        </p:nvSpPr>
        <p:spPr>
          <a:xfrm>
            <a:off x="403626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80DB9-144D-46AA-8B70-F954AC8055DC}"/>
              </a:ext>
            </a:extLst>
          </p:cNvPr>
          <p:cNvSpPr/>
          <p:nvPr/>
        </p:nvSpPr>
        <p:spPr>
          <a:xfrm>
            <a:off x="1396463" y="4946988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9D51D-610D-4508-95A6-932E18CE5E83}"/>
              </a:ext>
            </a:extLst>
          </p:cNvPr>
          <p:cNvSpPr/>
          <p:nvPr/>
        </p:nvSpPr>
        <p:spPr>
          <a:xfrm>
            <a:off x="483111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0F28E3-D893-43F5-98FC-59A1324C04B9}"/>
              </a:ext>
            </a:extLst>
          </p:cNvPr>
          <p:cNvSpPr/>
          <p:nvPr/>
        </p:nvSpPr>
        <p:spPr>
          <a:xfrm>
            <a:off x="896834" y="502932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592A15-7A6C-4748-839B-3BA6FB0E3D9D}"/>
              </a:ext>
            </a:extLst>
          </p:cNvPr>
          <p:cNvSpPr/>
          <p:nvPr/>
        </p:nvSpPr>
        <p:spPr>
          <a:xfrm>
            <a:off x="1478657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4CE2E8-556A-435D-A24A-F3EC0D5F4AAB}"/>
              </a:ext>
            </a:extLst>
          </p:cNvPr>
          <p:cNvSpPr/>
          <p:nvPr/>
        </p:nvSpPr>
        <p:spPr>
          <a:xfrm>
            <a:off x="1892380" y="5027000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9F4F85-CBFC-4101-B5AC-39A77D1300F1}"/>
              </a:ext>
            </a:extLst>
          </p:cNvPr>
          <p:cNvSpPr/>
          <p:nvPr/>
        </p:nvSpPr>
        <p:spPr>
          <a:xfrm>
            <a:off x="2618946" y="4868582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78744AD-F844-44C4-AFA4-6B6E3DDED014}"/>
              </a:ext>
            </a:extLst>
          </p:cNvPr>
          <p:cNvSpPr/>
          <p:nvPr/>
        </p:nvSpPr>
        <p:spPr>
          <a:xfrm>
            <a:off x="2687775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F6E4BA-57C5-41E7-AB12-FE9703755008}"/>
              </a:ext>
            </a:extLst>
          </p:cNvPr>
          <p:cNvSpPr/>
          <p:nvPr/>
        </p:nvSpPr>
        <p:spPr>
          <a:xfrm>
            <a:off x="3680612" y="4958189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8E15A6B-8451-4664-975F-024ABB400DDB}"/>
              </a:ext>
            </a:extLst>
          </p:cNvPr>
          <p:cNvSpPr/>
          <p:nvPr/>
        </p:nvSpPr>
        <p:spPr>
          <a:xfrm>
            <a:off x="2767260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3E95B5D-C1DE-4A30-B81F-A8B16A15913B}"/>
              </a:ext>
            </a:extLst>
          </p:cNvPr>
          <p:cNvSpPr/>
          <p:nvPr/>
        </p:nvSpPr>
        <p:spPr>
          <a:xfrm>
            <a:off x="3180983" y="5040524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B0E6E9D-CF1B-49E8-895F-267DA73F41BA}"/>
              </a:ext>
            </a:extLst>
          </p:cNvPr>
          <p:cNvSpPr/>
          <p:nvPr/>
        </p:nvSpPr>
        <p:spPr>
          <a:xfrm>
            <a:off x="3762806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DCE351-ED0B-4F8D-9372-840E8002BC93}"/>
              </a:ext>
            </a:extLst>
          </p:cNvPr>
          <p:cNvSpPr/>
          <p:nvPr/>
        </p:nvSpPr>
        <p:spPr>
          <a:xfrm>
            <a:off x="4176529" y="5038201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E39F6C-4A38-44C8-8199-DE937D215CB5}"/>
              </a:ext>
            </a:extLst>
          </p:cNvPr>
          <p:cNvSpPr/>
          <p:nvPr/>
        </p:nvSpPr>
        <p:spPr>
          <a:xfrm>
            <a:off x="4973502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752B28-D647-4A3E-A2DC-80B9A9857065}"/>
              </a:ext>
            </a:extLst>
          </p:cNvPr>
          <p:cNvSpPr/>
          <p:nvPr/>
        </p:nvSpPr>
        <p:spPr>
          <a:xfrm>
            <a:off x="7245051" y="4792609"/>
            <a:ext cx="2271549" cy="9174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C8CD359-DDC2-4DC9-A168-CDFFBF90A0A9}"/>
              </a:ext>
            </a:extLst>
          </p:cNvPr>
          <p:cNvSpPr/>
          <p:nvPr/>
        </p:nvSpPr>
        <p:spPr>
          <a:xfrm>
            <a:off x="5051172" y="4856153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172F7D-9343-4ADF-8B26-5DC8C1D739E3}"/>
              </a:ext>
            </a:extLst>
          </p:cNvPr>
          <p:cNvSpPr/>
          <p:nvPr/>
        </p:nvSpPr>
        <p:spPr>
          <a:xfrm>
            <a:off x="5120001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1B02B4-3166-4AA5-80B7-E5C49262D74B}"/>
              </a:ext>
            </a:extLst>
          </p:cNvPr>
          <p:cNvSpPr/>
          <p:nvPr/>
        </p:nvSpPr>
        <p:spPr>
          <a:xfrm>
            <a:off x="6112838" y="4945760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706177E-831B-4478-A0B5-1FC53B65238D}"/>
              </a:ext>
            </a:extLst>
          </p:cNvPr>
          <p:cNvSpPr/>
          <p:nvPr/>
        </p:nvSpPr>
        <p:spPr>
          <a:xfrm>
            <a:off x="5199486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ED6AF3-4136-4345-972F-DF18F1A781D5}"/>
              </a:ext>
            </a:extLst>
          </p:cNvPr>
          <p:cNvSpPr/>
          <p:nvPr/>
        </p:nvSpPr>
        <p:spPr>
          <a:xfrm>
            <a:off x="5613209" y="5028095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507B344-6A3A-49FF-B6FE-348C3016E5D5}"/>
              </a:ext>
            </a:extLst>
          </p:cNvPr>
          <p:cNvSpPr/>
          <p:nvPr/>
        </p:nvSpPr>
        <p:spPr>
          <a:xfrm>
            <a:off x="6195032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AC110A-1874-4ECE-9B4D-80F7DC06DF1C}"/>
              </a:ext>
            </a:extLst>
          </p:cNvPr>
          <p:cNvSpPr/>
          <p:nvPr/>
        </p:nvSpPr>
        <p:spPr>
          <a:xfrm>
            <a:off x="6608755" y="5025772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D7ECB4-E43D-4A12-B623-C841D8023C4D}"/>
              </a:ext>
            </a:extLst>
          </p:cNvPr>
          <p:cNvSpPr/>
          <p:nvPr/>
        </p:nvSpPr>
        <p:spPr>
          <a:xfrm>
            <a:off x="7335321" y="4867354"/>
            <a:ext cx="2116209" cy="788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0F52DFE-E3BB-499A-B51E-41DD8919BB9D}"/>
              </a:ext>
            </a:extLst>
          </p:cNvPr>
          <p:cNvSpPr/>
          <p:nvPr/>
        </p:nvSpPr>
        <p:spPr>
          <a:xfrm>
            <a:off x="7404150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86AF1E9-F975-4C94-BD2D-91F7A06D1FB4}"/>
              </a:ext>
            </a:extLst>
          </p:cNvPr>
          <p:cNvSpPr/>
          <p:nvPr/>
        </p:nvSpPr>
        <p:spPr>
          <a:xfrm>
            <a:off x="8396987" y="4956961"/>
            <a:ext cx="996420" cy="6358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F3B0A9A-1C80-46F4-A20F-4435B640A0BE}"/>
              </a:ext>
            </a:extLst>
          </p:cNvPr>
          <p:cNvSpPr/>
          <p:nvPr/>
        </p:nvSpPr>
        <p:spPr>
          <a:xfrm>
            <a:off x="7483635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0FD35D9-6D9E-41F9-944D-BD723AFF7703}"/>
              </a:ext>
            </a:extLst>
          </p:cNvPr>
          <p:cNvSpPr/>
          <p:nvPr/>
        </p:nvSpPr>
        <p:spPr>
          <a:xfrm>
            <a:off x="7897358" y="5039296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3E40C47-98B1-4E87-9395-BCE89365D9A5}"/>
              </a:ext>
            </a:extLst>
          </p:cNvPr>
          <p:cNvSpPr/>
          <p:nvPr/>
        </p:nvSpPr>
        <p:spPr>
          <a:xfrm>
            <a:off x="8479181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22C198A-25F9-480A-BE58-285A0FC697E0}"/>
              </a:ext>
            </a:extLst>
          </p:cNvPr>
          <p:cNvSpPr/>
          <p:nvPr/>
        </p:nvSpPr>
        <p:spPr>
          <a:xfrm>
            <a:off x="8892904" y="5036973"/>
            <a:ext cx="413723" cy="4780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04BB02-FD59-4599-900B-BE975864A770}"/>
              </a:ext>
            </a:extLst>
          </p:cNvPr>
          <p:cNvSpPr/>
          <p:nvPr/>
        </p:nvSpPr>
        <p:spPr>
          <a:xfrm>
            <a:off x="-1326934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5895E-2050-4DF6-9C3A-90AEA3224CA6}"/>
              </a:ext>
            </a:extLst>
          </p:cNvPr>
          <p:cNvSpPr/>
          <p:nvPr/>
        </p:nvSpPr>
        <p:spPr>
          <a:xfrm>
            <a:off x="-89806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87595-801A-4E74-9726-35F60A968A33}"/>
              </a:ext>
            </a:extLst>
          </p:cNvPr>
          <p:cNvSpPr/>
          <p:nvPr/>
        </p:nvSpPr>
        <p:spPr>
          <a:xfrm>
            <a:off x="-469193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B45D2-17D1-4BA6-9B11-F524CEF04AA9}"/>
              </a:ext>
            </a:extLst>
          </p:cNvPr>
          <p:cNvSpPr/>
          <p:nvPr/>
        </p:nvSpPr>
        <p:spPr>
          <a:xfrm>
            <a:off x="-40321" y="260863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03A2A6-BF8B-4505-8FF9-63BE74B0FA1A}"/>
              </a:ext>
            </a:extLst>
          </p:cNvPr>
          <p:cNvSpPr/>
          <p:nvPr/>
        </p:nvSpPr>
        <p:spPr>
          <a:xfrm>
            <a:off x="-1326934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C20C9E-E3D4-469E-8861-09253CC882CB}"/>
              </a:ext>
            </a:extLst>
          </p:cNvPr>
          <p:cNvSpPr/>
          <p:nvPr/>
        </p:nvSpPr>
        <p:spPr>
          <a:xfrm>
            <a:off x="-89806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E94BF-0EF8-4C22-8C98-452C870E2A73}"/>
              </a:ext>
            </a:extLst>
          </p:cNvPr>
          <p:cNvSpPr/>
          <p:nvPr/>
        </p:nvSpPr>
        <p:spPr>
          <a:xfrm>
            <a:off x="-469193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9A1172-2BE5-451D-A2B6-96B23B6079B2}"/>
              </a:ext>
            </a:extLst>
          </p:cNvPr>
          <p:cNvSpPr/>
          <p:nvPr/>
        </p:nvSpPr>
        <p:spPr>
          <a:xfrm>
            <a:off x="-40321" y="303082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52795-447E-404D-AFCE-EA91D075A1F6}"/>
              </a:ext>
            </a:extLst>
          </p:cNvPr>
          <p:cNvSpPr/>
          <p:nvPr/>
        </p:nvSpPr>
        <p:spPr>
          <a:xfrm>
            <a:off x="-1326934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9A4EF-7B42-456C-A914-0AE783909046}"/>
              </a:ext>
            </a:extLst>
          </p:cNvPr>
          <p:cNvSpPr/>
          <p:nvPr/>
        </p:nvSpPr>
        <p:spPr>
          <a:xfrm>
            <a:off x="-89806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8D701-9EB7-4E3E-AE82-6285CB675700}"/>
              </a:ext>
            </a:extLst>
          </p:cNvPr>
          <p:cNvSpPr/>
          <p:nvPr/>
        </p:nvSpPr>
        <p:spPr>
          <a:xfrm>
            <a:off x="-469193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8A71A-F6A3-47DF-AAB8-10AB36A37252}"/>
              </a:ext>
            </a:extLst>
          </p:cNvPr>
          <p:cNvSpPr/>
          <p:nvPr/>
        </p:nvSpPr>
        <p:spPr>
          <a:xfrm>
            <a:off x="-40321" y="345301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31258-240C-4BCF-96F3-EA2A9EC79179}"/>
              </a:ext>
            </a:extLst>
          </p:cNvPr>
          <p:cNvSpPr/>
          <p:nvPr/>
        </p:nvSpPr>
        <p:spPr>
          <a:xfrm>
            <a:off x="-1326934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6C708-4BBD-4DF9-892F-2D99A7884118}"/>
              </a:ext>
            </a:extLst>
          </p:cNvPr>
          <p:cNvSpPr/>
          <p:nvPr/>
        </p:nvSpPr>
        <p:spPr>
          <a:xfrm>
            <a:off x="-89806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BA16E-6A02-4202-A598-EDB0F59DABEE}"/>
              </a:ext>
            </a:extLst>
          </p:cNvPr>
          <p:cNvSpPr/>
          <p:nvPr/>
        </p:nvSpPr>
        <p:spPr>
          <a:xfrm>
            <a:off x="-469193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A1C90-2E99-4D83-9BCA-4B881F87B841}"/>
              </a:ext>
            </a:extLst>
          </p:cNvPr>
          <p:cNvSpPr/>
          <p:nvPr/>
        </p:nvSpPr>
        <p:spPr>
          <a:xfrm>
            <a:off x="-40321" y="3875205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293BC-9933-458F-ADF3-88FB8C23D421}"/>
              </a:ext>
            </a:extLst>
          </p:cNvPr>
          <p:cNvSpPr/>
          <p:nvPr/>
        </p:nvSpPr>
        <p:spPr>
          <a:xfrm>
            <a:off x="-472582" y="2584620"/>
            <a:ext cx="861132" cy="820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10062381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0474725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0887069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11299413" y="294304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10062381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0474725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0887069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11299413" y="333907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10062381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0474725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0887069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11299413" y="37351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10062381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0474725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0887069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11299413" y="41311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6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DF268A-5685-458C-9995-9881570D3F7F}"/>
              </a:ext>
            </a:extLst>
          </p:cNvPr>
          <p:cNvSpPr/>
          <p:nvPr/>
        </p:nvSpPr>
        <p:spPr>
          <a:xfrm>
            <a:off x="775768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142901-73CE-4D22-983C-08E7356A3E78}"/>
              </a:ext>
            </a:extLst>
          </p:cNvPr>
          <p:cNvSpPr/>
          <p:nvPr/>
        </p:nvSpPr>
        <p:spPr>
          <a:xfrm>
            <a:off x="1188112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C0B647-60F3-4C4A-85B4-C2E2EA2F58EC}"/>
              </a:ext>
            </a:extLst>
          </p:cNvPr>
          <p:cNvSpPr/>
          <p:nvPr/>
        </p:nvSpPr>
        <p:spPr>
          <a:xfrm>
            <a:off x="1600456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40FCC1-DE12-4AFE-A760-5B58FC52363D}"/>
              </a:ext>
            </a:extLst>
          </p:cNvPr>
          <p:cNvSpPr/>
          <p:nvPr/>
        </p:nvSpPr>
        <p:spPr>
          <a:xfrm>
            <a:off x="2012800" y="297660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86FBE8-053F-4757-A650-A4B4D8CBE8F1}"/>
              </a:ext>
            </a:extLst>
          </p:cNvPr>
          <p:cNvSpPr/>
          <p:nvPr/>
        </p:nvSpPr>
        <p:spPr>
          <a:xfrm>
            <a:off x="775768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C9B68-F793-4750-9919-5F3A87439C85}"/>
              </a:ext>
            </a:extLst>
          </p:cNvPr>
          <p:cNvSpPr/>
          <p:nvPr/>
        </p:nvSpPr>
        <p:spPr>
          <a:xfrm>
            <a:off x="1188112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62C00A-295E-4EFF-BCBB-85C08645C43B}"/>
              </a:ext>
            </a:extLst>
          </p:cNvPr>
          <p:cNvSpPr/>
          <p:nvPr/>
        </p:nvSpPr>
        <p:spPr>
          <a:xfrm>
            <a:off x="1600456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9112C7-0D4F-4D92-BCF6-6AC6D86B874E}"/>
              </a:ext>
            </a:extLst>
          </p:cNvPr>
          <p:cNvSpPr/>
          <p:nvPr/>
        </p:nvSpPr>
        <p:spPr>
          <a:xfrm>
            <a:off x="2012800" y="337263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B3B7C-02FD-4500-A340-A22B7C74249E}"/>
              </a:ext>
            </a:extLst>
          </p:cNvPr>
          <p:cNvSpPr/>
          <p:nvPr/>
        </p:nvSpPr>
        <p:spPr>
          <a:xfrm>
            <a:off x="775768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7F84273-846B-49C8-B47E-3D7CE0695551}"/>
              </a:ext>
            </a:extLst>
          </p:cNvPr>
          <p:cNvSpPr/>
          <p:nvPr/>
        </p:nvSpPr>
        <p:spPr>
          <a:xfrm>
            <a:off x="1188112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CAFCB2-95BF-4FE6-9140-C83F85FF3C55}"/>
              </a:ext>
            </a:extLst>
          </p:cNvPr>
          <p:cNvSpPr/>
          <p:nvPr/>
        </p:nvSpPr>
        <p:spPr>
          <a:xfrm>
            <a:off x="1600456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C9539F-C684-48B1-9E4B-3D58E0491033}"/>
              </a:ext>
            </a:extLst>
          </p:cNvPr>
          <p:cNvSpPr/>
          <p:nvPr/>
        </p:nvSpPr>
        <p:spPr>
          <a:xfrm>
            <a:off x="2012800" y="37686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513E87-710D-4806-A4B2-36CE12602DD6}"/>
              </a:ext>
            </a:extLst>
          </p:cNvPr>
          <p:cNvSpPr/>
          <p:nvPr/>
        </p:nvSpPr>
        <p:spPr>
          <a:xfrm>
            <a:off x="775768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0C66-A045-443C-8126-DE7D21B4096D}"/>
              </a:ext>
            </a:extLst>
          </p:cNvPr>
          <p:cNvSpPr/>
          <p:nvPr/>
        </p:nvSpPr>
        <p:spPr>
          <a:xfrm>
            <a:off x="1188112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6DE68-45BD-4A5A-8B55-CC31F837C169}"/>
              </a:ext>
            </a:extLst>
          </p:cNvPr>
          <p:cNvSpPr/>
          <p:nvPr/>
        </p:nvSpPr>
        <p:spPr>
          <a:xfrm>
            <a:off x="1600456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46DFA4-E517-4B54-B313-85C97C926866}"/>
              </a:ext>
            </a:extLst>
          </p:cNvPr>
          <p:cNvSpPr/>
          <p:nvPr/>
        </p:nvSpPr>
        <p:spPr>
          <a:xfrm>
            <a:off x="2012800" y="4164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arg_max = np.argmax(col,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np.max(col, axis=1)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C).transpose(0, 3, 1, 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DB2FC1A-7821-480E-8D0B-FBCB91BEDD82}"/>
              </a:ext>
            </a:extLst>
          </p:cNvPr>
          <p:cNvSpPr/>
          <p:nvPr/>
        </p:nvSpPr>
        <p:spPr>
          <a:xfrm>
            <a:off x="775768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5041EE7-86C5-4AF5-8792-6E787C0B551D}"/>
              </a:ext>
            </a:extLst>
          </p:cNvPr>
          <p:cNvSpPr/>
          <p:nvPr/>
        </p:nvSpPr>
        <p:spPr>
          <a:xfrm>
            <a:off x="1188112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8643BC9-EA3F-47E7-BCDE-5D55ABB9A3C7}"/>
              </a:ext>
            </a:extLst>
          </p:cNvPr>
          <p:cNvSpPr/>
          <p:nvPr/>
        </p:nvSpPr>
        <p:spPr>
          <a:xfrm>
            <a:off x="1600456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D7251-B92A-4BD1-ADD5-2E31D906C3B2}"/>
              </a:ext>
            </a:extLst>
          </p:cNvPr>
          <p:cNvSpPr/>
          <p:nvPr/>
        </p:nvSpPr>
        <p:spPr>
          <a:xfrm>
            <a:off x="2012800" y="256426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9B533E-23AE-4644-84DD-A3B7377651FE}"/>
              </a:ext>
            </a:extLst>
          </p:cNvPr>
          <p:cNvSpPr/>
          <p:nvPr/>
        </p:nvSpPr>
        <p:spPr>
          <a:xfrm>
            <a:off x="363424" y="299292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56EDBCB-8CEA-4F63-A94D-DEC8EFB7EA52}"/>
              </a:ext>
            </a:extLst>
          </p:cNvPr>
          <p:cNvSpPr/>
          <p:nvPr/>
        </p:nvSpPr>
        <p:spPr>
          <a:xfrm>
            <a:off x="363424" y="33889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DC42661-C7EA-4D00-AAB9-72A09F9AAA1E}"/>
              </a:ext>
            </a:extLst>
          </p:cNvPr>
          <p:cNvSpPr/>
          <p:nvPr/>
        </p:nvSpPr>
        <p:spPr>
          <a:xfrm>
            <a:off x="363424" y="3784975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01466D-8FC7-4584-96CB-38C1BB6EBFB8}"/>
              </a:ext>
            </a:extLst>
          </p:cNvPr>
          <p:cNvSpPr/>
          <p:nvPr/>
        </p:nvSpPr>
        <p:spPr>
          <a:xfrm>
            <a:off x="363424" y="418100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7C02A66-0EA7-495E-92B4-4964040677C4}"/>
              </a:ext>
            </a:extLst>
          </p:cNvPr>
          <p:cNvSpPr/>
          <p:nvPr/>
        </p:nvSpPr>
        <p:spPr>
          <a:xfrm>
            <a:off x="3329872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7CF87E8-2C2D-46AD-AC6C-22A789969B31}"/>
              </a:ext>
            </a:extLst>
          </p:cNvPr>
          <p:cNvSpPr/>
          <p:nvPr/>
        </p:nvSpPr>
        <p:spPr>
          <a:xfrm>
            <a:off x="3742216" y="300924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90FB24D-2A05-49C2-9492-0120833999CE}"/>
              </a:ext>
            </a:extLst>
          </p:cNvPr>
          <p:cNvSpPr/>
          <p:nvPr/>
        </p:nvSpPr>
        <p:spPr>
          <a:xfrm>
            <a:off x="415456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FDB3DA3-A3AC-406D-91E8-076BEB743D68}"/>
              </a:ext>
            </a:extLst>
          </p:cNvPr>
          <p:cNvSpPr/>
          <p:nvPr/>
        </p:nvSpPr>
        <p:spPr>
          <a:xfrm>
            <a:off x="4567630" y="300851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FB623DE-09AA-4C7E-8697-1DDB0A6C99D8}"/>
              </a:ext>
            </a:extLst>
          </p:cNvPr>
          <p:cNvSpPr txBox="1"/>
          <p:nvPr/>
        </p:nvSpPr>
        <p:spPr>
          <a:xfrm>
            <a:off x="3193115" y="2537412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ABCC048-F862-4A94-BA45-8B129A6CD2EB}"/>
              </a:ext>
            </a:extLst>
          </p:cNvPr>
          <p:cNvSpPr/>
          <p:nvPr/>
        </p:nvSpPr>
        <p:spPr>
          <a:xfrm>
            <a:off x="3329872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9A7C85C-F0FB-465C-8A9E-DD2726C240D7}"/>
              </a:ext>
            </a:extLst>
          </p:cNvPr>
          <p:cNvSpPr/>
          <p:nvPr/>
        </p:nvSpPr>
        <p:spPr>
          <a:xfrm>
            <a:off x="3742216" y="406625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2574199-FF62-4F4B-9C2C-A180EE10738D}"/>
              </a:ext>
            </a:extLst>
          </p:cNvPr>
          <p:cNvSpPr/>
          <p:nvPr/>
        </p:nvSpPr>
        <p:spPr>
          <a:xfrm>
            <a:off x="415456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B64FD17-E1BE-4248-9069-D7AC02DD7C95}"/>
              </a:ext>
            </a:extLst>
          </p:cNvPr>
          <p:cNvSpPr/>
          <p:nvPr/>
        </p:nvSpPr>
        <p:spPr>
          <a:xfrm>
            <a:off x="4567630" y="406552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36B5EA0-BCCE-470F-B4EB-2E1465BC189E}"/>
              </a:ext>
            </a:extLst>
          </p:cNvPr>
          <p:cNvSpPr txBox="1"/>
          <p:nvPr/>
        </p:nvSpPr>
        <p:spPr>
          <a:xfrm>
            <a:off x="3193115" y="3594425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 (4,) </a:t>
            </a:r>
            <a:endParaRPr lang="ko-KR" altLang="en-US" sz="200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5883975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6296319" y="3229302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5883975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6296319" y="362532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5813833" y="3165999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5736529" y="3111221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5471632" y="414002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9EB53-7B75-456E-A9A9-9F92F9266204}"/>
              </a:ext>
            </a:extLst>
          </p:cNvPr>
          <p:cNvSpPr/>
          <p:nvPr/>
        </p:nvSpPr>
        <p:spPr>
          <a:xfrm>
            <a:off x="7981259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988ABF-136B-42C0-A54D-42E1C1F9485A}"/>
              </a:ext>
            </a:extLst>
          </p:cNvPr>
          <p:cNvSpPr/>
          <p:nvPr/>
        </p:nvSpPr>
        <p:spPr>
          <a:xfrm>
            <a:off x="8410130" y="277760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FE1250-B35C-4381-855A-33BE969772C5}"/>
              </a:ext>
            </a:extLst>
          </p:cNvPr>
          <p:cNvSpPr/>
          <p:nvPr/>
        </p:nvSpPr>
        <p:spPr>
          <a:xfrm>
            <a:off x="8839000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8CA9B7-54B5-48D4-805A-40E6E6333E57}"/>
              </a:ext>
            </a:extLst>
          </p:cNvPr>
          <p:cNvSpPr/>
          <p:nvPr/>
        </p:nvSpPr>
        <p:spPr>
          <a:xfrm>
            <a:off x="9267872" y="277760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2DD32-1942-4829-A552-BACC4136BA86}"/>
              </a:ext>
            </a:extLst>
          </p:cNvPr>
          <p:cNvSpPr/>
          <p:nvPr/>
        </p:nvSpPr>
        <p:spPr>
          <a:xfrm>
            <a:off x="7981259" y="3199798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16013B-1A31-47FA-9E86-505B02C2A611}"/>
              </a:ext>
            </a:extLst>
          </p:cNvPr>
          <p:cNvSpPr/>
          <p:nvPr/>
        </p:nvSpPr>
        <p:spPr>
          <a:xfrm>
            <a:off x="841013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55E9E-FACE-492E-9D4C-1FFE62CC312D}"/>
              </a:ext>
            </a:extLst>
          </p:cNvPr>
          <p:cNvSpPr/>
          <p:nvPr/>
        </p:nvSpPr>
        <p:spPr>
          <a:xfrm>
            <a:off x="8839000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A58EA2-B7E2-4E37-8254-2A8DEF98526D}"/>
              </a:ext>
            </a:extLst>
          </p:cNvPr>
          <p:cNvSpPr/>
          <p:nvPr/>
        </p:nvSpPr>
        <p:spPr>
          <a:xfrm>
            <a:off x="9267872" y="3199798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1E166E-5BEF-4090-9C69-9DBA95AEDA96}"/>
              </a:ext>
            </a:extLst>
          </p:cNvPr>
          <p:cNvSpPr/>
          <p:nvPr/>
        </p:nvSpPr>
        <p:spPr>
          <a:xfrm>
            <a:off x="7981259" y="3621987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6BEE83-420D-446F-ABEB-CB52DCF78AC9}"/>
              </a:ext>
            </a:extLst>
          </p:cNvPr>
          <p:cNvSpPr/>
          <p:nvPr/>
        </p:nvSpPr>
        <p:spPr>
          <a:xfrm>
            <a:off x="841013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6CE935C-61FB-4262-A4DC-3859C200F373}"/>
              </a:ext>
            </a:extLst>
          </p:cNvPr>
          <p:cNvSpPr/>
          <p:nvPr/>
        </p:nvSpPr>
        <p:spPr>
          <a:xfrm>
            <a:off x="8839000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2266D4-1C7E-484A-8EB3-20F9D98DB424}"/>
              </a:ext>
            </a:extLst>
          </p:cNvPr>
          <p:cNvSpPr/>
          <p:nvPr/>
        </p:nvSpPr>
        <p:spPr>
          <a:xfrm>
            <a:off x="9267872" y="3621987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56D472-8165-46CC-B829-F74A59D2C575}"/>
              </a:ext>
            </a:extLst>
          </p:cNvPr>
          <p:cNvSpPr/>
          <p:nvPr/>
        </p:nvSpPr>
        <p:spPr>
          <a:xfrm>
            <a:off x="7981259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79FE17-3631-4F2D-B3CE-A15C461B1A2B}"/>
              </a:ext>
            </a:extLst>
          </p:cNvPr>
          <p:cNvSpPr/>
          <p:nvPr/>
        </p:nvSpPr>
        <p:spPr>
          <a:xfrm>
            <a:off x="8410130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AEB812-6DBB-4F00-B830-22D79434B65B}"/>
              </a:ext>
            </a:extLst>
          </p:cNvPr>
          <p:cNvSpPr/>
          <p:nvPr/>
        </p:nvSpPr>
        <p:spPr>
          <a:xfrm>
            <a:off x="8839000" y="4044176"/>
            <a:ext cx="428871" cy="428871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01F5D6-4190-4FE2-85D3-0314BEC26821}"/>
              </a:ext>
            </a:extLst>
          </p:cNvPr>
          <p:cNvSpPr/>
          <p:nvPr/>
        </p:nvSpPr>
        <p:spPr>
          <a:xfrm>
            <a:off x="9267872" y="4044176"/>
            <a:ext cx="428871" cy="42887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E9F5EF-3769-4145-897E-810B674DCEC3}"/>
              </a:ext>
            </a:extLst>
          </p:cNvPr>
          <p:cNvSpPr/>
          <p:nvPr/>
        </p:nvSpPr>
        <p:spPr>
          <a:xfrm>
            <a:off x="5813833" y="5302695"/>
            <a:ext cx="812116" cy="817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82062-17AC-4A30-9805-36143467B70D}"/>
              </a:ext>
            </a:extLst>
          </p:cNvPr>
          <p:cNvSpPr txBox="1"/>
          <p:nvPr/>
        </p:nvSpPr>
        <p:spPr>
          <a:xfrm>
            <a:off x="1055179" y="45607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1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BAB8F1-C734-489F-9858-17B2B02A7DB3}"/>
              </a:ext>
            </a:extLst>
          </p:cNvPr>
          <p:cNvSpPr txBox="1"/>
          <p:nvPr/>
        </p:nvSpPr>
        <p:spPr>
          <a:xfrm>
            <a:off x="117446" y="900708"/>
            <a:ext cx="98402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backward(self, dout):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087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dout.transpose(0, 2, 3, 1)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30866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4827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3023386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968608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99740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372631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5246806" y="445907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960137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304934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3051326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3159293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326095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3266747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3273001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77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570451" y="1006679"/>
            <a:ext cx="6811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pool_size = self.pool_h * self.pool_w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np.zeros((dout.size, pool_size))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811478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-719512" y="1174901"/>
            <a:ext cx="1292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dmax[np.arange(self.arg_max.size), self.arg_max.flatten()] = dout.flatten()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D67DDEA-EBE0-4454-859C-611FD26F7948}"/>
              </a:ext>
            </a:extLst>
          </p:cNvPr>
          <p:cNvSpPr/>
          <p:nvPr/>
        </p:nvSpPr>
        <p:spPr>
          <a:xfrm>
            <a:off x="8048334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918818-64C1-4F9C-928D-744C0EBC3B1C}"/>
              </a:ext>
            </a:extLst>
          </p:cNvPr>
          <p:cNvSpPr/>
          <p:nvPr/>
        </p:nvSpPr>
        <p:spPr>
          <a:xfrm>
            <a:off x="8460678" y="272620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22969BB-4A16-4AF5-9FD3-F9E18887C4FB}"/>
              </a:ext>
            </a:extLst>
          </p:cNvPr>
          <p:cNvSpPr/>
          <p:nvPr/>
        </p:nvSpPr>
        <p:spPr>
          <a:xfrm>
            <a:off x="8048334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A4A886-45E5-4FCD-9325-D852BE3C4C02}"/>
              </a:ext>
            </a:extLst>
          </p:cNvPr>
          <p:cNvSpPr/>
          <p:nvPr/>
        </p:nvSpPr>
        <p:spPr>
          <a:xfrm>
            <a:off x="8460678" y="31222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4C1E589-C17F-4969-9FE5-0DBE2A6C4AC4}"/>
              </a:ext>
            </a:extLst>
          </p:cNvPr>
          <p:cNvSpPr/>
          <p:nvPr/>
        </p:nvSpPr>
        <p:spPr>
          <a:xfrm>
            <a:off x="7978192" y="2662901"/>
            <a:ext cx="972134" cy="926652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20C466D-1686-464B-91E2-DF8D93EC046A}"/>
              </a:ext>
            </a:extLst>
          </p:cNvPr>
          <p:cNvSpPr/>
          <p:nvPr/>
        </p:nvSpPr>
        <p:spPr>
          <a:xfrm>
            <a:off x="7900888" y="2608123"/>
            <a:ext cx="1108161" cy="1049866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4700F-809D-41E2-803C-EC634AEA5C4C}"/>
              </a:ext>
            </a:extLst>
          </p:cNvPr>
          <p:cNvSpPr txBox="1"/>
          <p:nvPr/>
        </p:nvSpPr>
        <p:spPr>
          <a:xfrm>
            <a:off x="7635991" y="36369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E6B0DA5-9DB5-4789-8D4C-23AB26A6BDB2}"/>
              </a:ext>
            </a:extLst>
          </p:cNvPr>
          <p:cNvSpPr/>
          <p:nvPr/>
        </p:nvSpPr>
        <p:spPr>
          <a:xfrm flipH="1">
            <a:off x="7109071" y="3012146"/>
            <a:ext cx="428871" cy="3797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874F26-3B10-4088-B760-95FB5A5CB1B4}"/>
              </a:ext>
            </a:extLst>
          </p:cNvPr>
          <p:cNvSpPr txBox="1"/>
          <p:nvPr/>
        </p:nvSpPr>
        <p:spPr>
          <a:xfrm>
            <a:off x="3976191" y="20923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DE39B-DDBB-45EB-A530-E461B38F17DA}"/>
              </a:ext>
            </a:extLst>
          </p:cNvPr>
          <p:cNvSpPr/>
          <p:nvPr/>
        </p:nvSpPr>
        <p:spPr>
          <a:xfrm>
            <a:off x="1804667" y="2599652"/>
            <a:ext cx="5167618" cy="13009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01C0DF-7545-4ADC-BE86-A25D37D1C8C5}"/>
              </a:ext>
            </a:extLst>
          </p:cNvPr>
          <p:cNvSpPr/>
          <p:nvPr/>
        </p:nvSpPr>
        <p:spPr>
          <a:xfrm>
            <a:off x="1921211" y="268886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729D4FD-70C3-4D78-8CBA-B3D8F067967E}"/>
              </a:ext>
            </a:extLst>
          </p:cNvPr>
          <p:cNvSpPr/>
          <p:nvPr/>
        </p:nvSpPr>
        <p:spPr>
          <a:xfrm>
            <a:off x="4405333" y="2690841"/>
            <a:ext cx="2484122" cy="11104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7E2E94E-F921-4F8D-8CA6-A7045CA4FF89}"/>
              </a:ext>
            </a:extLst>
          </p:cNvPr>
          <p:cNvSpPr/>
          <p:nvPr/>
        </p:nvSpPr>
        <p:spPr>
          <a:xfrm>
            <a:off x="204024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3830A1-BF6D-4276-A561-1302261144AC}"/>
              </a:ext>
            </a:extLst>
          </p:cNvPr>
          <p:cNvSpPr/>
          <p:nvPr/>
        </p:nvSpPr>
        <p:spPr>
          <a:xfrm>
            <a:off x="3160949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F21130-CE14-48A5-B408-57D3BDC8D84B}"/>
              </a:ext>
            </a:extLst>
          </p:cNvPr>
          <p:cNvSpPr/>
          <p:nvPr/>
        </p:nvSpPr>
        <p:spPr>
          <a:xfrm>
            <a:off x="4531953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16FC2F9-6D40-41DE-B6C8-83010976A5BD}"/>
              </a:ext>
            </a:extLst>
          </p:cNvPr>
          <p:cNvSpPr/>
          <p:nvPr/>
        </p:nvSpPr>
        <p:spPr>
          <a:xfrm>
            <a:off x="5652661" y="2798808"/>
            <a:ext cx="1120708" cy="9039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9ABB0-FED7-443E-AD80-E4FBE9770F90}"/>
              </a:ext>
            </a:extLst>
          </p:cNvPr>
          <p:cNvSpPr/>
          <p:nvPr/>
        </p:nvSpPr>
        <p:spPr>
          <a:xfrm>
            <a:off x="2156784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B1864B8-487C-4B24-B2C3-39783923E6D3}"/>
              </a:ext>
            </a:extLst>
          </p:cNvPr>
          <p:cNvSpPr/>
          <p:nvPr/>
        </p:nvSpPr>
        <p:spPr>
          <a:xfrm>
            <a:off x="3260636" y="290046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05EF7C-8EF3-4043-8AAE-23A2F64D2EBA}"/>
              </a:ext>
            </a:extLst>
          </p:cNvPr>
          <p:cNvSpPr/>
          <p:nvPr/>
        </p:nvSpPr>
        <p:spPr>
          <a:xfrm>
            <a:off x="4631640" y="2906262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CB2EF9F-6CC3-464F-95DA-AEA472D8944C}"/>
              </a:ext>
            </a:extLst>
          </p:cNvPr>
          <p:cNvSpPr/>
          <p:nvPr/>
        </p:nvSpPr>
        <p:spPr>
          <a:xfrm>
            <a:off x="5744758" y="2912516"/>
            <a:ext cx="921335" cy="6890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EDE9A-F00D-4165-8956-708E5E24B958}"/>
              </a:ext>
            </a:extLst>
          </p:cNvPr>
          <p:cNvSpPr/>
          <p:nvPr/>
        </p:nvSpPr>
        <p:spPr>
          <a:xfrm>
            <a:off x="1841087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7DF173-8BDC-44C2-81A6-7829A7EC001E}"/>
              </a:ext>
            </a:extLst>
          </p:cNvPr>
          <p:cNvSpPr/>
          <p:nvPr/>
        </p:nvSpPr>
        <p:spPr>
          <a:xfrm>
            <a:off x="2253431" y="47993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81D26B-30B9-49F6-911B-330BE6323D49}"/>
              </a:ext>
            </a:extLst>
          </p:cNvPr>
          <p:cNvSpPr/>
          <p:nvPr/>
        </p:nvSpPr>
        <p:spPr>
          <a:xfrm>
            <a:off x="266577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648CA-A17A-489C-90BF-D94333A0B241}"/>
              </a:ext>
            </a:extLst>
          </p:cNvPr>
          <p:cNvSpPr/>
          <p:nvPr/>
        </p:nvSpPr>
        <p:spPr>
          <a:xfrm>
            <a:off x="3078845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A29E7-50E3-43E4-A6F2-AFABF8F2B13A}"/>
              </a:ext>
            </a:extLst>
          </p:cNvPr>
          <p:cNvSpPr txBox="1"/>
          <p:nvPr/>
        </p:nvSpPr>
        <p:spPr>
          <a:xfrm>
            <a:off x="1704330" y="4328251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7EEE1A-3F86-4D14-92F6-6A1414E35481}"/>
              </a:ext>
            </a:extLst>
          </p:cNvPr>
          <p:cNvSpPr/>
          <p:nvPr/>
        </p:nvSpPr>
        <p:spPr>
          <a:xfrm>
            <a:off x="1841087" y="52116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02A611-6FBC-4D54-AB19-ED5290676362}"/>
              </a:ext>
            </a:extLst>
          </p:cNvPr>
          <p:cNvSpPr/>
          <p:nvPr/>
        </p:nvSpPr>
        <p:spPr>
          <a:xfrm>
            <a:off x="2253431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FC9E18-9253-4EAB-82F0-56C304795524}"/>
              </a:ext>
            </a:extLst>
          </p:cNvPr>
          <p:cNvSpPr/>
          <p:nvPr/>
        </p:nvSpPr>
        <p:spPr>
          <a:xfrm>
            <a:off x="266577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F00D2E-B0FD-469C-AA2A-8C71502CEDA1}"/>
              </a:ext>
            </a:extLst>
          </p:cNvPr>
          <p:cNvSpPr/>
          <p:nvPr/>
        </p:nvSpPr>
        <p:spPr>
          <a:xfrm>
            <a:off x="3078845" y="52116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5288B9-19E5-475D-8B67-85378E733086}"/>
              </a:ext>
            </a:extLst>
          </p:cNvPr>
          <p:cNvSpPr/>
          <p:nvPr/>
        </p:nvSpPr>
        <p:spPr>
          <a:xfrm>
            <a:off x="1841087" y="56240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C72A44-EAC1-4860-8869-D418DBDBDFCD}"/>
              </a:ext>
            </a:extLst>
          </p:cNvPr>
          <p:cNvSpPr/>
          <p:nvPr/>
        </p:nvSpPr>
        <p:spPr>
          <a:xfrm>
            <a:off x="2253431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FD01CC-2113-4009-ABC1-AF341AC8E87D}"/>
              </a:ext>
            </a:extLst>
          </p:cNvPr>
          <p:cNvSpPr/>
          <p:nvPr/>
        </p:nvSpPr>
        <p:spPr>
          <a:xfrm>
            <a:off x="266577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BCF2F3-B404-4C4F-93D0-4730241AEBC4}"/>
              </a:ext>
            </a:extLst>
          </p:cNvPr>
          <p:cNvSpPr/>
          <p:nvPr/>
        </p:nvSpPr>
        <p:spPr>
          <a:xfrm>
            <a:off x="3078845" y="56240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01DBA5-BFF9-4AB5-A8F7-0E2FC5D7098B}"/>
              </a:ext>
            </a:extLst>
          </p:cNvPr>
          <p:cNvSpPr/>
          <p:nvPr/>
        </p:nvSpPr>
        <p:spPr>
          <a:xfrm>
            <a:off x="1841087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70D6BC-E33F-4B85-8C22-451A64D935EB}"/>
              </a:ext>
            </a:extLst>
          </p:cNvPr>
          <p:cNvSpPr/>
          <p:nvPr/>
        </p:nvSpPr>
        <p:spPr>
          <a:xfrm>
            <a:off x="2253431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DE3EC9-B91E-4A4F-8131-E34DF352CC8C}"/>
              </a:ext>
            </a:extLst>
          </p:cNvPr>
          <p:cNvSpPr/>
          <p:nvPr/>
        </p:nvSpPr>
        <p:spPr>
          <a:xfrm>
            <a:off x="2665775" y="60363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4FD68F-B370-4907-BE51-141DFD816461}"/>
              </a:ext>
            </a:extLst>
          </p:cNvPr>
          <p:cNvSpPr/>
          <p:nvPr/>
        </p:nvSpPr>
        <p:spPr>
          <a:xfrm>
            <a:off x="3078845" y="60363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8C160A-AE8E-475B-8F00-59A41D010A11}"/>
              </a:ext>
            </a:extLst>
          </p:cNvPr>
          <p:cNvSpPr txBox="1"/>
          <p:nvPr/>
        </p:nvSpPr>
        <p:spPr>
          <a:xfrm>
            <a:off x="3260636" y="2175500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50DA32-C9D9-4B4A-8FCE-B380D9B7D3BA}"/>
              </a:ext>
            </a:extLst>
          </p:cNvPr>
          <p:cNvSpPr txBox="1"/>
          <p:nvPr/>
        </p:nvSpPr>
        <p:spPr>
          <a:xfrm>
            <a:off x="9584022" y="15875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[1,2,3,4]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4A7201-8FFF-42E0-8DC4-6CC73A05F295}"/>
              </a:ext>
            </a:extLst>
          </p:cNvPr>
          <p:cNvSpPr txBox="1"/>
          <p:nvPr/>
        </p:nvSpPr>
        <p:spPr>
          <a:xfrm>
            <a:off x="1701290" y="15731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[0,1,2,3]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193902-2EA5-4B2F-8152-C6B2C51F0B7B}"/>
              </a:ext>
            </a:extLst>
          </p:cNvPr>
          <p:cNvSpPr/>
          <p:nvPr/>
        </p:nvSpPr>
        <p:spPr>
          <a:xfrm>
            <a:off x="4395721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3E1DF6-52A3-46BB-95FE-41B9ECEC0896}"/>
              </a:ext>
            </a:extLst>
          </p:cNvPr>
          <p:cNvSpPr/>
          <p:nvPr/>
        </p:nvSpPr>
        <p:spPr>
          <a:xfrm>
            <a:off x="4808065" y="480008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27B0CF-8FF4-4F66-B78E-AE3E472A79BB}"/>
              </a:ext>
            </a:extLst>
          </p:cNvPr>
          <p:cNvSpPr/>
          <p:nvPr/>
        </p:nvSpPr>
        <p:spPr>
          <a:xfrm>
            <a:off x="522040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572611-1067-4996-B782-A9BD617A3371}"/>
              </a:ext>
            </a:extLst>
          </p:cNvPr>
          <p:cNvSpPr/>
          <p:nvPr/>
        </p:nvSpPr>
        <p:spPr>
          <a:xfrm>
            <a:off x="5633479" y="47993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E2371D-9773-4CA3-91EA-83B484C4DB9F}"/>
              </a:ext>
            </a:extLst>
          </p:cNvPr>
          <p:cNvSpPr txBox="1"/>
          <p:nvPr/>
        </p:nvSpPr>
        <p:spPr>
          <a:xfrm>
            <a:off x="4258964" y="4328251"/>
            <a:ext cx="2690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self.arg_max (4,) </a:t>
            </a:r>
            <a:endParaRPr lang="ko-KR" alt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BE402-F83D-45A0-BE9F-312C5D205721}"/>
              </a:ext>
            </a:extLst>
          </p:cNvPr>
          <p:cNvSpPr txBox="1"/>
          <p:nvPr/>
        </p:nvSpPr>
        <p:spPr>
          <a:xfrm>
            <a:off x="6115319" y="155030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[1,0,0,2]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43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2078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 = dmax.reshape(dout.shape + (pool_size,)) 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(1,2,2,1)+(4,)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 = dmax.reshape(dmax.shape[0] * dmax.shape[1] * dmax.shape[2], -1)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1      *     2         *    2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DA58D8-1742-410F-91F7-455214D69E13}"/>
              </a:ext>
            </a:extLst>
          </p:cNvPr>
          <p:cNvSpPr/>
          <p:nvPr/>
        </p:nvSpPr>
        <p:spPr>
          <a:xfrm>
            <a:off x="1457971" y="2971430"/>
            <a:ext cx="11091618" cy="15063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1C9A4A-312C-4F94-9AFB-345A8DA7E027}"/>
              </a:ext>
            </a:extLst>
          </p:cNvPr>
          <p:cNvSpPr/>
          <p:nvPr/>
        </p:nvSpPr>
        <p:spPr>
          <a:xfrm>
            <a:off x="1572271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71DE24-2B75-4E3F-BEA2-8E376854881B}"/>
              </a:ext>
            </a:extLst>
          </p:cNvPr>
          <p:cNvSpPr/>
          <p:nvPr/>
        </p:nvSpPr>
        <p:spPr>
          <a:xfrm>
            <a:off x="7002864" y="3071282"/>
            <a:ext cx="5430593" cy="13185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347375-06F4-4834-821A-67EE6776B2CC}"/>
              </a:ext>
            </a:extLst>
          </p:cNvPr>
          <p:cNvSpPr/>
          <p:nvPr/>
        </p:nvSpPr>
        <p:spPr>
          <a:xfrm>
            <a:off x="1686572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C30D97-89B3-4B47-BFCA-6384551353D0}"/>
              </a:ext>
            </a:extLst>
          </p:cNvPr>
          <p:cNvSpPr/>
          <p:nvPr/>
        </p:nvSpPr>
        <p:spPr>
          <a:xfrm>
            <a:off x="4285377" y="3159203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F2E700-7B36-4FE6-80CD-F2228D8BA8E2}"/>
              </a:ext>
            </a:extLst>
          </p:cNvPr>
          <p:cNvSpPr/>
          <p:nvPr/>
        </p:nvSpPr>
        <p:spPr>
          <a:xfrm>
            <a:off x="7117164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6FEDB6-8393-43BE-A90E-E65ADC5EE46C}"/>
              </a:ext>
            </a:extLst>
          </p:cNvPr>
          <p:cNvSpPr/>
          <p:nvPr/>
        </p:nvSpPr>
        <p:spPr>
          <a:xfrm>
            <a:off x="9715969" y="3160342"/>
            <a:ext cx="2601355" cy="11427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ACB35-7983-4BA8-BC01-4CC87127064F}"/>
              </a:ext>
            </a:extLst>
          </p:cNvPr>
          <p:cNvSpPr/>
          <p:nvPr/>
        </p:nvSpPr>
        <p:spPr>
          <a:xfrm>
            <a:off x="1800873" y="324712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23A976B-8A91-418D-B6F4-5C5EA454CEDD}"/>
              </a:ext>
            </a:extLst>
          </p:cNvPr>
          <p:cNvSpPr/>
          <p:nvPr/>
        </p:nvSpPr>
        <p:spPr>
          <a:xfrm>
            <a:off x="4402227" y="3236764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FC68B0-B248-47E6-9386-5E5A387A80AB}"/>
              </a:ext>
            </a:extLst>
          </p:cNvPr>
          <p:cNvSpPr/>
          <p:nvPr/>
        </p:nvSpPr>
        <p:spPr>
          <a:xfrm>
            <a:off x="7232381" y="3236763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86C4F30-66BF-4F85-82B3-48F034B50C82}"/>
              </a:ext>
            </a:extLst>
          </p:cNvPr>
          <p:cNvSpPr/>
          <p:nvPr/>
        </p:nvSpPr>
        <p:spPr>
          <a:xfrm>
            <a:off x="9831186" y="3236762"/>
            <a:ext cx="2368372" cy="97568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195F7-93F5-4CC4-A67B-6FA1CE4F2D15}"/>
              </a:ext>
            </a:extLst>
          </p:cNvPr>
          <p:cNvSpPr/>
          <p:nvPr/>
        </p:nvSpPr>
        <p:spPr>
          <a:xfrm>
            <a:off x="1904748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1631C6-75F2-4BDE-A641-4213A706DBD6}"/>
              </a:ext>
            </a:extLst>
          </p:cNvPr>
          <p:cNvSpPr/>
          <p:nvPr/>
        </p:nvSpPr>
        <p:spPr>
          <a:xfrm>
            <a:off x="2451202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BED4DD-2D15-4CB7-B408-F229A6E36D5C}"/>
              </a:ext>
            </a:extLst>
          </p:cNvPr>
          <p:cNvSpPr/>
          <p:nvPr/>
        </p:nvSpPr>
        <p:spPr>
          <a:xfrm>
            <a:off x="2997656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D8C5DA-874E-4015-9B90-6D0ACAED657F}"/>
              </a:ext>
            </a:extLst>
          </p:cNvPr>
          <p:cNvSpPr/>
          <p:nvPr/>
        </p:nvSpPr>
        <p:spPr>
          <a:xfrm>
            <a:off x="3544110" y="3345687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984910-69BD-482D-887C-A75F33C58B23}"/>
              </a:ext>
            </a:extLst>
          </p:cNvPr>
          <p:cNvSpPr/>
          <p:nvPr/>
        </p:nvSpPr>
        <p:spPr>
          <a:xfrm>
            <a:off x="4493827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015BF64-187B-4CA3-B870-649724EE8C40}"/>
              </a:ext>
            </a:extLst>
          </p:cNvPr>
          <p:cNvSpPr/>
          <p:nvPr/>
        </p:nvSpPr>
        <p:spPr>
          <a:xfrm>
            <a:off x="5040281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1A1228-C48C-4A2C-9E07-CBCFADA4498F}"/>
              </a:ext>
            </a:extLst>
          </p:cNvPr>
          <p:cNvSpPr/>
          <p:nvPr/>
        </p:nvSpPr>
        <p:spPr>
          <a:xfrm>
            <a:off x="5586735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0C7528-8B1D-496D-88DD-C6E42D3765EB}"/>
              </a:ext>
            </a:extLst>
          </p:cNvPr>
          <p:cNvSpPr/>
          <p:nvPr/>
        </p:nvSpPr>
        <p:spPr>
          <a:xfrm>
            <a:off x="6133189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0A95279-8B37-4107-9725-6AD6F1B20F4B}"/>
              </a:ext>
            </a:extLst>
          </p:cNvPr>
          <p:cNvSpPr/>
          <p:nvPr/>
        </p:nvSpPr>
        <p:spPr>
          <a:xfrm>
            <a:off x="7324340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8C6DFB-EE9B-4400-896D-44046241C332}"/>
              </a:ext>
            </a:extLst>
          </p:cNvPr>
          <p:cNvSpPr/>
          <p:nvPr/>
        </p:nvSpPr>
        <p:spPr>
          <a:xfrm>
            <a:off x="7870794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30AE03E-A8DF-4848-9CB6-F93D470797AA}"/>
              </a:ext>
            </a:extLst>
          </p:cNvPr>
          <p:cNvSpPr/>
          <p:nvPr/>
        </p:nvSpPr>
        <p:spPr>
          <a:xfrm>
            <a:off x="8417248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CA47F00-06D9-401B-A916-5751AFD26618}"/>
              </a:ext>
            </a:extLst>
          </p:cNvPr>
          <p:cNvSpPr/>
          <p:nvPr/>
        </p:nvSpPr>
        <p:spPr>
          <a:xfrm>
            <a:off x="8963702" y="3330649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D10EB56-4115-4252-ADCD-2DE1314BA837}"/>
              </a:ext>
            </a:extLst>
          </p:cNvPr>
          <p:cNvSpPr/>
          <p:nvPr/>
        </p:nvSpPr>
        <p:spPr>
          <a:xfrm>
            <a:off x="9922464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970715B-9766-4CB8-972E-F9D3F5376602}"/>
              </a:ext>
            </a:extLst>
          </p:cNvPr>
          <p:cNvSpPr/>
          <p:nvPr/>
        </p:nvSpPr>
        <p:spPr>
          <a:xfrm>
            <a:off x="10468918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58AB69B-F5AA-4C67-AAD2-58332617250C}"/>
              </a:ext>
            </a:extLst>
          </p:cNvPr>
          <p:cNvSpPr/>
          <p:nvPr/>
        </p:nvSpPr>
        <p:spPr>
          <a:xfrm>
            <a:off x="11015372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7920DB-8D39-4C24-9995-B77F9697AE1D}"/>
              </a:ext>
            </a:extLst>
          </p:cNvPr>
          <p:cNvSpPr/>
          <p:nvPr/>
        </p:nvSpPr>
        <p:spPr>
          <a:xfrm>
            <a:off x="11561826" y="3339313"/>
            <a:ext cx="545092" cy="7879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CE07E-6CF7-49CF-AEB3-75BAEB04B81C}"/>
              </a:ext>
            </a:extLst>
          </p:cNvPr>
          <p:cNvSpPr/>
          <p:nvPr/>
        </p:nvSpPr>
        <p:spPr>
          <a:xfrm>
            <a:off x="-1011773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A911323-7850-495F-B678-4715CA687054}"/>
              </a:ext>
            </a:extLst>
          </p:cNvPr>
          <p:cNvSpPr/>
          <p:nvPr/>
        </p:nvSpPr>
        <p:spPr>
          <a:xfrm>
            <a:off x="-599429" y="28948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3E50F0-AFD7-41A6-8163-33F16A51BB4F}"/>
              </a:ext>
            </a:extLst>
          </p:cNvPr>
          <p:cNvSpPr/>
          <p:nvPr/>
        </p:nvSpPr>
        <p:spPr>
          <a:xfrm>
            <a:off x="-1870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04557E-0E4C-4568-86A2-A428F0D84A2B}"/>
              </a:ext>
            </a:extLst>
          </p:cNvPr>
          <p:cNvSpPr/>
          <p:nvPr/>
        </p:nvSpPr>
        <p:spPr>
          <a:xfrm>
            <a:off x="225985" y="28948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42D0F98-3F51-4675-ACD0-A339C721A03F}"/>
              </a:ext>
            </a:extLst>
          </p:cNvPr>
          <p:cNvSpPr txBox="1"/>
          <p:nvPr/>
        </p:nvSpPr>
        <p:spPr>
          <a:xfrm>
            <a:off x="-1119032" y="252022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(4, 4) </a:t>
            </a:r>
            <a:endParaRPr lang="ko-KR" altLang="en-US" sz="2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46E705-509C-4F7E-AA14-32E32876EC48}"/>
              </a:ext>
            </a:extLst>
          </p:cNvPr>
          <p:cNvSpPr/>
          <p:nvPr/>
        </p:nvSpPr>
        <p:spPr>
          <a:xfrm>
            <a:off x="-1011773" y="330722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503B70-4463-4E0F-A58F-14CDE682856C}"/>
              </a:ext>
            </a:extLst>
          </p:cNvPr>
          <p:cNvSpPr/>
          <p:nvPr/>
        </p:nvSpPr>
        <p:spPr>
          <a:xfrm>
            <a:off x="-599429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F094C3A-A7BF-4BF6-9CB9-D6306D3B265E}"/>
              </a:ext>
            </a:extLst>
          </p:cNvPr>
          <p:cNvSpPr/>
          <p:nvPr/>
        </p:nvSpPr>
        <p:spPr>
          <a:xfrm>
            <a:off x="-1870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A55102-0818-4479-A0AA-1CBD75541FB2}"/>
              </a:ext>
            </a:extLst>
          </p:cNvPr>
          <p:cNvSpPr/>
          <p:nvPr/>
        </p:nvSpPr>
        <p:spPr>
          <a:xfrm>
            <a:off x="225985" y="330722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AA8EF0-F1C9-4880-BF61-E3483CB9E4ED}"/>
              </a:ext>
            </a:extLst>
          </p:cNvPr>
          <p:cNvSpPr/>
          <p:nvPr/>
        </p:nvSpPr>
        <p:spPr>
          <a:xfrm>
            <a:off x="-1011773" y="37195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D1C9A-90A4-4CC2-88F9-BD791F2C55F5}"/>
              </a:ext>
            </a:extLst>
          </p:cNvPr>
          <p:cNvSpPr/>
          <p:nvPr/>
        </p:nvSpPr>
        <p:spPr>
          <a:xfrm>
            <a:off x="-599429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550E5B3-9E5A-48DB-9308-61A1D44BD2F9}"/>
              </a:ext>
            </a:extLst>
          </p:cNvPr>
          <p:cNvSpPr/>
          <p:nvPr/>
        </p:nvSpPr>
        <p:spPr>
          <a:xfrm>
            <a:off x="-1870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B5BBAC-AC6D-4EEB-8E9C-6BF84130B95F}"/>
              </a:ext>
            </a:extLst>
          </p:cNvPr>
          <p:cNvSpPr/>
          <p:nvPr/>
        </p:nvSpPr>
        <p:spPr>
          <a:xfrm>
            <a:off x="225985" y="37195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08232E1-DDDC-4F76-8BD5-63DAD6AC9F43}"/>
              </a:ext>
            </a:extLst>
          </p:cNvPr>
          <p:cNvSpPr/>
          <p:nvPr/>
        </p:nvSpPr>
        <p:spPr>
          <a:xfrm>
            <a:off x="-1011773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CCC82B-BF62-407A-BA38-CDF3660AFAC6}"/>
              </a:ext>
            </a:extLst>
          </p:cNvPr>
          <p:cNvSpPr/>
          <p:nvPr/>
        </p:nvSpPr>
        <p:spPr>
          <a:xfrm>
            <a:off x="-599429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F161A1A-6CAA-4CFA-8C81-EA7C09D5809C}"/>
              </a:ext>
            </a:extLst>
          </p:cNvPr>
          <p:cNvSpPr/>
          <p:nvPr/>
        </p:nvSpPr>
        <p:spPr>
          <a:xfrm>
            <a:off x="-187085" y="413191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5D2127-F781-4966-B70C-E4AD405BE183}"/>
              </a:ext>
            </a:extLst>
          </p:cNvPr>
          <p:cNvSpPr/>
          <p:nvPr/>
        </p:nvSpPr>
        <p:spPr>
          <a:xfrm>
            <a:off x="225985" y="413191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85FB45-8A22-4BDE-B582-20B20DE6C3FB}"/>
              </a:ext>
            </a:extLst>
          </p:cNvPr>
          <p:cNvSpPr txBox="1"/>
          <p:nvPr/>
        </p:nvSpPr>
        <p:spPr>
          <a:xfrm>
            <a:off x="1488395" y="2556736"/>
            <a:ext cx="249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dmax (1,2,2,1,4) </a:t>
            </a:r>
            <a:endParaRPr lang="ko-KR" altLang="en-US" sz="20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EB7725-961D-4285-853A-C7DD16C1EDD2}"/>
              </a:ext>
            </a:extLst>
          </p:cNvPr>
          <p:cNvSpPr/>
          <p:nvPr/>
        </p:nvSpPr>
        <p:spPr>
          <a:xfrm>
            <a:off x="886470" y="3429000"/>
            <a:ext cx="412344" cy="68955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3462967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3875311" y="4972086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428765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4700725" y="4972086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3462967" y="5384430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3875311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428765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4700725" y="5384430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3462967" y="5796774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3875311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428765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4700725" y="5796774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3462967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3875311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4287655" y="6209118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4700725" y="6209118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3323932" y="4568814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37857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풀링 구현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맥스풀링 구현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3C794-50AC-49F6-AAB8-04B4F1F9097F}"/>
              </a:ext>
            </a:extLst>
          </p:cNvPr>
          <p:cNvSpPr txBox="1"/>
          <p:nvPr/>
        </p:nvSpPr>
        <p:spPr>
          <a:xfrm>
            <a:off x="165951" y="795068"/>
            <a:ext cx="1377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 = col2im(dcol, self.x.shape, self.pool_h, self.pool_w, self.stride, self.pad)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5EE5AE3-9045-4459-BD95-1855A69CDE9C}"/>
              </a:ext>
            </a:extLst>
          </p:cNvPr>
          <p:cNvSpPr/>
          <p:nvPr/>
        </p:nvSpPr>
        <p:spPr>
          <a:xfrm>
            <a:off x="908154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464B01D-7C97-4573-B44C-E0A122803822}"/>
              </a:ext>
            </a:extLst>
          </p:cNvPr>
          <p:cNvSpPr/>
          <p:nvPr/>
        </p:nvSpPr>
        <p:spPr>
          <a:xfrm>
            <a:off x="1320498" y="482865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330ABF-5D2A-4543-B63A-6EDFA943C465}"/>
              </a:ext>
            </a:extLst>
          </p:cNvPr>
          <p:cNvSpPr/>
          <p:nvPr/>
        </p:nvSpPr>
        <p:spPr>
          <a:xfrm>
            <a:off x="173284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613D3B7-2307-47BA-9BD4-8DA35F956F71}"/>
              </a:ext>
            </a:extLst>
          </p:cNvPr>
          <p:cNvSpPr/>
          <p:nvPr/>
        </p:nvSpPr>
        <p:spPr>
          <a:xfrm>
            <a:off x="2145912" y="482865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8D50BA5-8480-445C-B12F-F2C460394B97}"/>
              </a:ext>
            </a:extLst>
          </p:cNvPr>
          <p:cNvSpPr/>
          <p:nvPr/>
        </p:nvSpPr>
        <p:spPr>
          <a:xfrm>
            <a:off x="908154" y="524099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D0B11E-BCCC-4954-A29F-CD29DF4A286D}"/>
              </a:ext>
            </a:extLst>
          </p:cNvPr>
          <p:cNvSpPr/>
          <p:nvPr/>
        </p:nvSpPr>
        <p:spPr>
          <a:xfrm>
            <a:off x="1320498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A1A6415-9959-4E2E-A92F-5F1EF46823FD}"/>
              </a:ext>
            </a:extLst>
          </p:cNvPr>
          <p:cNvSpPr/>
          <p:nvPr/>
        </p:nvSpPr>
        <p:spPr>
          <a:xfrm>
            <a:off x="173284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6B75B0-5F42-4C75-BFE3-4BC3F77B239B}"/>
              </a:ext>
            </a:extLst>
          </p:cNvPr>
          <p:cNvSpPr/>
          <p:nvPr/>
        </p:nvSpPr>
        <p:spPr>
          <a:xfrm>
            <a:off x="2145912" y="524099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04E30DF-CEED-4377-9E83-F5078C0AA035}"/>
              </a:ext>
            </a:extLst>
          </p:cNvPr>
          <p:cNvSpPr/>
          <p:nvPr/>
        </p:nvSpPr>
        <p:spPr>
          <a:xfrm>
            <a:off x="908154" y="565333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EBC7D14-64C8-4FE8-A065-C844B8A57467}"/>
              </a:ext>
            </a:extLst>
          </p:cNvPr>
          <p:cNvSpPr/>
          <p:nvPr/>
        </p:nvSpPr>
        <p:spPr>
          <a:xfrm>
            <a:off x="1320498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2F2B55-D286-4EE6-9191-F0F2053C54ED}"/>
              </a:ext>
            </a:extLst>
          </p:cNvPr>
          <p:cNvSpPr/>
          <p:nvPr/>
        </p:nvSpPr>
        <p:spPr>
          <a:xfrm>
            <a:off x="173284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9922FFE-0358-4F45-A983-2A8C1785CF80}"/>
              </a:ext>
            </a:extLst>
          </p:cNvPr>
          <p:cNvSpPr/>
          <p:nvPr/>
        </p:nvSpPr>
        <p:spPr>
          <a:xfrm>
            <a:off x="2145912" y="565333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E8F6DC4-782A-43BF-B131-13D2D1F55DA9}"/>
              </a:ext>
            </a:extLst>
          </p:cNvPr>
          <p:cNvSpPr/>
          <p:nvPr/>
        </p:nvSpPr>
        <p:spPr>
          <a:xfrm>
            <a:off x="908154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E1DE67-064E-4EEB-BC33-528E38A2090C}"/>
              </a:ext>
            </a:extLst>
          </p:cNvPr>
          <p:cNvSpPr/>
          <p:nvPr/>
        </p:nvSpPr>
        <p:spPr>
          <a:xfrm>
            <a:off x="1320498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B9C64E9-4461-4FCA-A940-B4151B5C8816}"/>
              </a:ext>
            </a:extLst>
          </p:cNvPr>
          <p:cNvSpPr/>
          <p:nvPr/>
        </p:nvSpPr>
        <p:spPr>
          <a:xfrm>
            <a:off x="1732842" y="606568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ABA4C49-0CBE-4333-A1F9-4448305CE251}"/>
              </a:ext>
            </a:extLst>
          </p:cNvPr>
          <p:cNvSpPr/>
          <p:nvPr/>
        </p:nvSpPr>
        <p:spPr>
          <a:xfrm>
            <a:off x="2145912" y="606568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D1A7C75-4D76-4F2A-95B0-34ED5ADA3B60}"/>
              </a:ext>
            </a:extLst>
          </p:cNvPr>
          <p:cNvSpPr txBox="1"/>
          <p:nvPr/>
        </p:nvSpPr>
        <p:spPr>
          <a:xfrm>
            <a:off x="769119" y="4425379"/>
            <a:ext cx="192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dcol (4, 4) 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8F5A-2770-4047-8337-C0188DB4CCD6}"/>
              </a:ext>
            </a:extLst>
          </p:cNvPr>
          <p:cNvSpPr txBox="1"/>
          <p:nvPr/>
        </p:nvSpPr>
        <p:spPr>
          <a:xfrm>
            <a:off x="3137647" y="1202876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A03F5BE-24F1-465E-853C-AA3CD80DFEE4}"/>
              </a:ext>
            </a:extLst>
          </p:cNvPr>
          <p:cNvSpPr txBox="1"/>
          <p:nvPr/>
        </p:nvSpPr>
        <p:spPr>
          <a:xfrm>
            <a:off x="3156349" y="2266093"/>
            <a:ext cx="8340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0:4:2] += col[:, :, 0, 0, :, :]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0:4:2, 1:5:2] += col[:, :, 0,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0:0:2] += col[:, :, 1, 0,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img[:, :, 1:5:2, 1:5:2] += col[:, :, 1, 1, :, :]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7F603-5B9C-490E-A944-9BC39F5AEC5B}"/>
              </a:ext>
            </a:extLst>
          </p:cNvPr>
          <p:cNvSpPr txBox="1"/>
          <p:nvPr/>
        </p:nvSpPr>
        <p:spPr>
          <a:xfrm>
            <a:off x="3254188" y="181302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(1,2,2,1,2,2) =&gt; (1,1,2,2,2,2)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822B29E-19E7-49A0-958F-2A987794E27B}"/>
              </a:ext>
            </a:extLst>
          </p:cNvPr>
          <p:cNvSpPr/>
          <p:nvPr/>
        </p:nvSpPr>
        <p:spPr>
          <a:xfrm>
            <a:off x="3777335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08F5F62-C0C7-47CF-9C08-4911A14239CD}"/>
              </a:ext>
            </a:extLst>
          </p:cNvPr>
          <p:cNvSpPr/>
          <p:nvPr/>
        </p:nvSpPr>
        <p:spPr>
          <a:xfrm>
            <a:off x="4189679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20EDCD6-9B84-46A6-A775-EB4C89743FF6}"/>
              </a:ext>
            </a:extLst>
          </p:cNvPr>
          <p:cNvSpPr/>
          <p:nvPr/>
        </p:nvSpPr>
        <p:spPr>
          <a:xfrm>
            <a:off x="4602023" y="4543057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B3FBD5-3456-40EA-B2BD-4CF8F71F433A}"/>
              </a:ext>
            </a:extLst>
          </p:cNvPr>
          <p:cNvSpPr/>
          <p:nvPr/>
        </p:nvSpPr>
        <p:spPr>
          <a:xfrm>
            <a:off x="5015093" y="4543057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94D57D-5201-43D0-9CBD-EFF296403E64}"/>
              </a:ext>
            </a:extLst>
          </p:cNvPr>
          <p:cNvSpPr/>
          <p:nvPr/>
        </p:nvSpPr>
        <p:spPr>
          <a:xfrm>
            <a:off x="3777335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75E86F1-F958-4BEA-A5E5-6D94DD7EBF21}"/>
              </a:ext>
            </a:extLst>
          </p:cNvPr>
          <p:cNvSpPr/>
          <p:nvPr/>
        </p:nvSpPr>
        <p:spPr>
          <a:xfrm>
            <a:off x="4189679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3FF216-FF4B-409A-834F-7A5594332637}"/>
              </a:ext>
            </a:extLst>
          </p:cNvPr>
          <p:cNvSpPr/>
          <p:nvPr/>
        </p:nvSpPr>
        <p:spPr>
          <a:xfrm>
            <a:off x="460202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F43EC56-86E0-46B1-BB89-34E1083DBAF2}"/>
              </a:ext>
            </a:extLst>
          </p:cNvPr>
          <p:cNvSpPr/>
          <p:nvPr/>
        </p:nvSpPr>
        <p:spPr>
          <a:xfrm>
            <a:off x="5015093" y="495540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F2A2290-C448-4730-A8D8-25A5A413DD13}"/>
              </a:ext>
            </a:extLst>
          </p:cNvPr>
          <p:cNvSpPr/>
          <p:nvPr/>
        </p:nvSpPr>
        <p:spPr>
          <a:xfrm>
            <a:off x="3777335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6C878E2-D629-4D66-8F4E-69D55DA4F39D}"/>
              </a:ext>
            </a:extLst>
          </p:cNvPr>
          <p:cNvSpPr/>
          <p:nvPr/>
        </p:nvSpPr>
        <p:spPr>
          <a:xfrm>
            <a:off x="4189679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AF37E77-2FE7-4E75-93D3-D03D6B78A647}"/>
              </a:ext>
            </a:extLst>
          </p:cNvPr>
          <p:cNvSpPr/>
          <p:nvPr/>
        </p:nvSpPr>
        <p:spPr>
          <a:xfrm>
            <a:off x="460202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75BFEB-BF1C-49B4-B3C2-061F7ECC4BEF}"/>
              </a:ext>
            </a:extLst>
          </p:cNvPr>
          <p:cNvSpPr/>
          <p:nvPr/>
        </p:nvSpPr>
        <p:spPr>
          <a:xfrm>
            <a:off x="5015093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48E6DDE-5158-4716-9A93-BC73E198DD09}"/>
              </a:ext>
            </a:extLst>
          </p:cNvPr>
          <p:cNvSpPr/>
          <p:nvPr/>
        </p:nvSpPr>
        <p:spPr>
          <a:xfrm>
            <a:off x="3777335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D3C6040-7365-40F7-82C5-10AF8B4D0322}"/>
              </a:ext>
            </a:extLst>
          </p:cNvPr>
          <p:cNvSpPr/>
          <p:nvPr/>
        </p:nvSpPr>
        <p:spPr>
          <a:xfrm>
            <a:off x="4189679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1DFC7EF-E029-414F-B348-DD3268D6B3B1}"/>
              </a:ext>
            </a:extLst>
          </p:cNvPr>
          <p:cNvSpPr/>
          <p:nvPr/>
        </p:nvSpPr>
        <p:spPr>
          <a:xfrm>
            <a:off x="4602023" y="5780089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14B8B9C-9F31-444D-A793-15525C8D5DBB}"/>
              </a:ext>
            </a:extLst>
          </p:cNvPr>
          <p:cNvSpPr/>
          <p:nvPr/>
        </p:nvSpPr>
        <p:spPr>
          <a:xfrm>
            <a:off x="5015093" y="578008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23D6F90-6F0C-4209-AF95-DCD2CBC5D078}"/>
              </a:ext>
            </a:extLst>
          </p:cNvPr>
          <p:cNvSpPr/>
          <p:nvPr/>
        </p:nvSpPr>
        <p:spPr>
          <a:xfrm>
            <a:off x="6867483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1F50DFA-778C-4B26-8D60-DBCA191F8AB8}"/>
              </a:ext>
            </a:extLst>
          </p:cNvPr>
          <p:cNvSpPr/>
          <p:nvPr/>
        </p:nvSpPr>
        <p:spPr>
          <a:xfrm>
            <a:off x="7279827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AEDC78-066E-4E2E-9DCC-B94522DE7E03}"/>
              </a:ext>
            </a:extLst>
          </p:cNvPr>
          <p:cNvSpPr/>
          <p:nvPr/>
        </p:nvSpPr>
        <p:spPr>
          <a:xfrm>
            <a:off x="7692171" y="4575693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9087710-3F37-47DE-9405-1055D21EAF88}"/>
              </a:ext>
            </a:extLst>
          </p:cNvPr>
          <p:cNvSpPr/>
          <p:nvPr/>
        </p:nvSpPr>
        <p:spPr>
          <a:xfrm>
            <a:off x="8104515" y="4575693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4598E01-77F1-401A-BDB8-0332F45B8A8E}"/>
              </a:ext>
            </a:extLst>
          </p:cNvPr>
          <p:cNvSpPr/>
          <p:nvPr/>
        </p:nvSpPr>
        <p:spPr>
          <a:xfrm>
            <a:off x="6867483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F858DE7-76CE-45A7-B19F-ADB14F64C838}"/>
              </a:ext>
            </a:extLst>
          </p:cNvPr>
          <p:cNvSpPr/>
          <p:nvPr/>
        </p:nvSpPr>
        <p:spPr>
          <a:xfrm>
            <a:off x="7279827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A1C188-6EBC-4C02-ABDA-248C57B15421}"/>
              </a:ext>
            </a:extLst>
          </p:cNvPr>
          <p:cNvSpPr/>
          <p:nvPr/>
        </p:nvSpPr>
        <p:spPr>
          <a:xfrm>
            <a:off x="7692171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DE9ACAD-4717-4DB9-9046-5715EE0FDAA6}"/>
              </a:ext>
            </a:extLst>
          </p:cNvPr>
          <p:cNvSpPr/>
          <p:nvPr/>
        </p:nvSpPr>
        <p:spPr>
          <a:xfrm>
            <a:off x="8104515" y="4971719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D0025C28-E0CE-4160-9C56-12E1FD614FA8}"/>
              </a:ext>
            </a:extLst>
          </p:cNvPr>
          <p:cNvSpPr/>
          <p:nvPr/>
        </p:nvSpPr>
        <p:spPr>
          <a:xfrm>
            <a:off x="6867483" y="5367745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415FAFD-AECB-41F5-9EB8-E51C67A05B6F}"/>
              </a:ext>
            </a:extLst>
          </p:cNvPr>
          <p:cNvSpPr/>
          <p:nvPr/>
        </p:nvSpPr>
        <p:spPr>
          <a:xfrm>
            <a:off x="7279827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5317673-3AF0-4CFC-B8C2-1EA6BACC439B}"/>
              </a:ext>
            </a:extLst>
          </p:cNvPr>
          <p:cNvSpPr/>
          <p:nvPr/>
        </p:nvSpPr>
        <p:spPr>
          <a:xfrm>
            <a:off x="7692171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28D782D-6F91-45DF-B465-C48C5424B661}"/>
              </a:ext>
            </a:extLst>
          </p:cNvPr>
          <p:cNvSpPr/>
          <p:nvPr/>
        </p:nvSpPr>
        <p:spPr>
          <a:xfrm>
            <a:off x="8104515" y="5367745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CDC1468-34A5-469C-8A6D-9A5081EE4C49}"/>
              </a:ext>
            </a:extLst>
          </p:cNvPr>
          <p:cNvSpPr/>
          <p:nvPr/>
        </p:nvSpPr>
        <p:spPr>
          <a:xfrm>
            <a:off x="6867483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B1122831-ED3B-4365-9CB0-9EABF600AEF5}"/>
              </a:ext>
            </a:extLst>
          </p:cNvPr>
          <p:cNvSpPr/>
          <p:nvPr/>
        </p:nvSpPr>
        <p:spPr>
          <a:xfrm>
            <a:off x="7279827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9553C4D-75FA-4CF6-81F8-EDAF09E56740}"/>
              </a:ext>
            </a:extLst>
          </p:cNvPr>
          <p:cNvSpPr/>
          <p:nvPr/>
        </p:nvSpPr>
        <p:spPr>
          <a:xfrm>
            <a:off x="7692171" y="5763771"/>
            <a:ext cx="412344" cy="412344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44C2E9A-2521-4C8D-A1F1-0071940DBC0D}"/>
              </a:ext>
            </a:extLst>
          </p:cNvPr>
          <p:cNvSpPr/>
          <p:nvPr/>
        </p:nvSpPr>
        <p:spPr>
          <a:xfrm>
            <a:off x="8104515" y="5763771"/>
            <a:ext cx="412344" cy="4123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DE04E-E89C-414D-A46D-C39665A27C5E}"/>
              </a:ext>
            </a:extLst>
          </p:cNvPr>
          <p:cNvSpPr/>
          <p:nvPr/>
        </p:nvSpPr>
        <p:spPr>
          <a:xfrm>
            <a:off x="6867483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BEC62CB-9165-4F74-8E64-3484BBCA363C}"/>
              </a:ext>
            </a:extLst>
          </p:cNvPr>
          <p:cNvSpPr/>
          <p:nvPr/>
        </p:nvSpPr>
        <p:spPr>
          <a:xfrm>
            <a:off x="7279827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40A1B97-1212-4814-8EB4-831D2DE12204}"/>
              </a:ext>
            </a:extLst>
          </p:cNvPr>
          <p:cNvSpPr/>
          <p:nvPr/>
        </p:nvSpPr>
        <p:spPr>
          <a:xfrm>
            <a:off x="7692171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AB2E0DA-C6C2-41B1-AA19-38531E1B3701}"/>
              </a:ext>
            </a:extLst>
          </p:cNvPr>
          <p:cNvSpPr/>
          <p:nvPr/>
        </p:nvSpPr>
        <p:spPr>
          <a:xfrm>
            <a:off x="8104515" y="416334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E60891D-5A88-457B-BD78-0D8EDE65E786}"/>
              </a:ext>
            </a:extLst>
          </p:cNvPr>
          <p:cNvSpPr/>
          <p:nvPr/>
        </p:nvSpPr>
        <p:spPr>
          <a:xfrm>
            <a:off x="6455139" y="4592011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50F462A-F1F4-4673-89C5-A12DF288BA5C}"/>
              </a:ext>
            </a:extLst>
          </p:cNvPr>
          <p:cNvSpPr/>
          <p:nvPr/>
        </p:nvSpPr>
        <p:spPr>
          <a:xfrm>
            <a:off x="6455139" y="4988037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51207F1-9B37-4ACA-B7BC-704333BC69C0}"/>
              </a:ext>
            </a:extLst>
          </p:cNvPr>
          <p:cNvSpPr/>
          <p:nvPr/>
        </p:nvSpPr>
        <p:spPr>
          <a:xfrm>
            <a:off x="6455139" y="5384063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1EA3BF2-931E-42D1-9E96-CFC39DCBA8E7}"/>
              </a:ext>
            </a:extLst>
          </p:cNvPr>
          <p:cNvSpPr/>
          <p:nvPr/>
        </p:nvSpPr>
        <p:spPr>
          <a:xfrm>
            <a:off x="6455139" y="5780089"/>
            <a:ext cx="412344" cy="4123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B8D3C9-72EB-40F4-B170-DF9D887ADFC0}"/>
              </a:ext>
            </a:extLst>
          </p:cNvPr>
          <p:cNvSpPr txBox="1"/>
          <p:nvPr/>
        </p:nvSpPr>
        <p:spPr>
          <a:xfrm>
            <a:off x="7146894" y="615979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561BB12-D00E-41D8-80A9-449B19327A0C}"/>
              </a:ext>
            </a:extLst>
          </p:cNvPr>
          <p:cNvSpPr txBox="1"/>
          <p:nvPr/>
        </p:nvSpPr>
        <p:spPr>
          <a:xfrm>
            <a:off x="3974488" y="614704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B69972-87EF-4EFF-BFD8-E6693D34D8EC}"/>
              </a:ext>
            </a:extLst>
          </p:cNvPr>
          <p:cNvSpPr txBox="1"/>
          <p:nvPr/>
        </p:nvSpPr>
        <p:spPr>
          <a:xfrm>
            <a:off x="8777032" y="4432132"/>
            <a:ext cx="3413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[[[[0. 1. 2.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[3. 0. 0. 0.]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[0. 0. 4. 0.]]]]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7053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716A6-86BB-42E0-A152-4F3D5126EC32}"/>
              </a:ext>
            </a:extLst>
          </p:cNvPr>
          <p:cNvSpPr txBox="1"/>
          <p:nvPr/>
        </p:nvSpPr>
        <p:spPr>
          <a:xfrm>
            <a:off x="386862" y="1160585"/>
            <a:ext cx="358303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 (1, 1, 333, 250)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 (1, 1, 5, 5)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pad=0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(1, 1, 329, 246)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 = 333-5+1 = 329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 = 250-5+1 = 246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32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72246-B94E-4425-AB5F-CA26C41992F6}"/>
              </a:ext>
            </a:extLst>
          </p:cNvPr>
          <p:cNvSpPr txBox="1"/>
          <p:nvPr/>
        </p:nvSpPr>
        <p:spPr>
          <a:xfrm>
            <a:off x="625326" y="1565030"/>
            <a:ext cx="9190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 - relu - pool - affine - relu - affine - softmax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F33D-9863-40EA-878A-1E0EB964D39B}"/>
              </a:ext>
            </a:extLst>
          </p:cNvPr>
          <p:cNvSpPr txBox="1"/>
          <p:nvPr/>
        </p:nvSpPr>
        <p:spPr>
          <a:xfrm>
            <a:off x="-1159512" y="3389312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(100,1,28,28)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649-B4A6-41B3-A61B-21699FC29449}"/>
              </a:ext>
            </a:extLst>
          </p:cNvPr>
          <p:cNvSpPr txBox="1"/>
          <p:nvPr/>
        </p:nvSpPr>
        <p:spPr>
          <a:xfrm>
            <a:off x="625326" y="98473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mini_batch_size=100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08356-C8F5-4DA4-A34D-771376BE6CB7}"/>
              </a:ext>
            </a:extLst>
          </p:cNvPr>
          <p:cNvSpPr txBox="1"/>
          <p:nvPr/>
        </p:nvSpPr>
        <p:spPr>
          <a:xfrm>
            <a:off x="3452049" y="3362936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(100,30,24,24)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2AFED-0CB6-4AFB-BC3A-3D145A7D51BC}"/>
              </a:ext>
            </a:extLst>
          </p:cNvPr>
          <p:cNvSpPr txBox="1"/>
          <p:nvPr/>
        </p:nvSpPr>
        <p:spPr>
          <a:xfrm>
            <a:off x="1401146" y="3362937"/>
            <a:ext cx="1883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(30,1,5,5)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884F6-523C-4C21-8AA8-37D76B3AE58A}"/>
              </a:ext>
            </a:extLst>
          </p:cNvPr>
          <p:cNvSpPr txBox="1"/>
          <p:nvPr/>
        </p:nvSpPr>
        <p:spPr>
          <a:xfrm>
            <a:off x="6182625" y="3362935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(100,30,12,12)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FF21B-4067-4AB1-AAD4-2C4A0765E8A5}"/>
              </a:ext>
            </a:extLst>
          </p:cNvPr>
          <p:cNvSpPr txBox="1"/>
          <p:nvPr/>
        </p:nvSpPr>
        <p:spPr>
          <a:xfrm>
            <a:off x="4370053" y="1914488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30*12*12,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3E8D0-88DF-4649-8648-01E9E257011D}"/>
              </a:ext>
            </a:extLst>
          </p:cNvPr>
          <p:cNvSpPr txBox="1"/>
          <p:nvPr/>
        </p:nvSpPr>
        <p:spPr>
          <a:xfrm>
            <a:off x="7159478" y="18506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4E70-AC32-4AAE-AE3C-B092595F7686}"/>
              </a:ext>
            </a:extLst>
          </p:cNvPr>
          <p:cNvSpPr txBox="1"/>
          <p:nvPr/>
        </p:nvSpPr>
        <p:spPr>
          <a:xfrm>
            <a:off x="1856809" y="1914489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30*12*12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D2AE-DA5D-4F89-81F7-721A82FDD5D1}"/>
              </a:ext>
            </a:extLst>
          </p:cNvPr>
          <p:cNvSpPr txBox="1"/>
          <p:nvPr/>
        </p:nvSpPr>
        <p:spPr>
          <a:xfrm>
            <a:off x="5707798" y="269926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/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F763019-5483-49EE-BB06-77E87BE22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411" y="2916753"/>
                <a:ext cx="686589" cy="491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/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DA69C94-8AF6-4022-9706-CDE0A25A3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359" y="3714056"/>
                <a:ext cx="686589" cy="491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/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FD63877-4897-472C-919C-83FF205EE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32" y="3321100"/>
                <a:ext cx="686589" cy="491776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0E43DE-BCAB-48D5-B06E-543AA2EB3DF6}"/>
              </a:ext>
            </a:extLst>
          </p:cNvPr>
          <p:cNvCxnSpPr/>
          <p:nvPr/>
        </p:nvCxnSpPr>
        <p:spPr>
          <a:xfrm>
            <a:off x="1798840" y="255025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D253A8-77AD-490B-82F5-1CEB01E7BFA7}"/>
              </a:ext>
            </a:extLst>
          </p:cNvPr>
          <p:cNvCxnSpPr/>
          <p:nvPr/>
        </p:nvCxnSpPr>
        <p:spPr>
          <a:xfrm>
            <a:off x="3080396" y="2536373"/>
            <a:ext cx="0" cy="29780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flipV="1">
            <a:off x="7222308" y="4247949"/>
            <a:ext cx="74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53" idx="2"/>
          </p:cNvCxnSpPr>
          <p:nvPr/>
        </p:nvCxnSpPr>
        <p:spPr>
          <a:xfrm flipV="1">
            <a:off x="7222307" y="4247949"/>
            <a:ext cx="744200" cy="101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101" y="4544651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302" r="-465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65" idx="6"/>
            <a:endCxn id="99" idx="2"/>
          </p:cNvCxnSpPr>
          <p:nvPr/>
        </p:nvCxnSpPr>
        <p:spPr>
          <a:xfrm flipV="1">
            <a:off x="8640784" y="4726950"/>
            <a:ext cx="517453" cy="49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53" idx="6"/>
            <a:endCxn id="99" idx="2"/>
          </p:cNvCxnSpPr>
          <p:nvPr/>
        </p:nvCxnSpPr>
        <p:spPr>
          <a:xfrm>
            <a:off x="8559912" y="4247949"/>
            <a:ext cx="598325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751642" y="4726950"/>
            <a:ext cx="6073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21550" y="55499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041934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158237" y="5526691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CB60D1-3282-4935-8AB1-4896232996E9}"/>
              </a:ext>
            </a:extLst>
          </p:cNvPr>
          <p:cNvSpPr/>
          <p:nvPr/>
        </p:nvSpPr>
        <p:spPr>
          <a:xfrm>
            <a:off x="7966507" y="395124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EBC187-9756-496C-BAB7-6E6413BED5F1}"/>
              </a:ext>
            </a:extLst>
          </p:cNvPr>
          <p:cNvSpPr/>
          <p:nvPr/>
        </p:nvSpPr>
        <p:spPr>
          <a:xfrm>
            <a:off x="6743306" y="3181844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06BC17A-4EC7-40DA-BEFD-304132DF4189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>
            <a:off x="7222307" y="3421345"/>
            <a:ext cx="744200" cy="8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8C1F21-F9FF-48BB-9E69-4BF4BF7879D0}"/>
              </a:ext>
            </a:extLst>
          </p:cNvPr>
          <p:cNvSpPr/>
          <p:nvPr/>
        </p:nvSpPr>
        <p:spPr>
          <a:xfrm>
            <a:off x="8047379" y="4924916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1A66BBC-49EC-4EA0-967F-660B9F26430D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7222308" y="4247950"/>
            <a:ext cx="825071" cy="97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24D079-6027-4501-B47C-B48F32E3813B}"/>
              </a:ext>
            </a:extLst>
          </p:cNvPr>
          <p:cNvCxnSpPr>
            <a:cxnSpLocks/>
            <a:stCxn id="84" idx="6"/>
            <a:endCxn id="65" idx="2"/>
          </p:cNvCxnSpPr>
          <p:nvPr/>
        </p:nvCxnSpPr>
        <p:spPr>
          <a:xfrm flipV="1">
            <a:off x="7222307" y="5221619"/>
            <a:ext cx="825072" cy="36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3AC9967-6270-479B-B57D-54A996BC79E6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>
            <a:off x="7222307" y="3421345"/>
            <a:ext cx="825072" cy="1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3ECF558A-9EF1-41D2-9A7F-B90E2C458037}"/>
              </a:ext>
            </a:extLst>
          </p:cNvPr>
          <p:cNvSpPr/>
          <p:nvPr/>
        </p:nvSpPr>
        <p:spPr>
          <a:xfrm>
            <a:off x="9158237" y="4430247"/>
            <a:ext cx="593405" cy="59340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A896A35-E572-4C7E-A36F-5D5A951322CE}"/>
              </a:ext>
            </a:extLst>
          </p:cNvPr>
          <p:cNvSpPr/>
          <p:nvPr/>
        </p:nvSpPr>
        <p:spPr>
          <a:xfrm>
            <a:off x="7982658" y="3189715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46C9E82-7308-4E3E-8CE2-11AE2895EEFF}"/>
              </a:ext>
            </a:extLst>
          </p:cNvPr>
          <p:cNvCxnSpPr>
            <a:cxnSpLocks/>
            <a:stCxn id="111" idx="5"/>
            <a:endCxn id="99" idx="2"/>
          </p:cNvCxnSpPr>
          <p:nvPr/>
        </p:nvCxnSpPr>
        <p:spPr>
          <a:xfrm>
            <a:off x="8391511" y="3598568"/>
            <a:ext cx="766726" cy="112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1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93" y="2855854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96600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https://github.com/imguru-mooc/AI_Basic/tree/master/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인공지능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(</a:t>
            </a:r>
            <a:r>
              <a:rPr lang="ko-KR" altLang="en-US" sz="2400">
                <a:solidFill>
                  <a:schemeClr val="tx1"/>
                </a:solidFill>
                <a:hlinkClick r:id="rId3"/>
              </a:rPr>
              <a:t>오전반</a:t>
            </a:r>
            <a:r>
              <a:rPr lang="en-US" altLang="ko-KR" sz="2400">
                <a:solidFill>
                  <a:schemeClr val="tx1"/>
                </a:solidFill>
                <a:hlinkClick r:id="rId3"/>
              </a:rPr>
              <a:t>)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55591B-3745-4A65-91CE-263D7260D778}"/>
              </a:ext>
            </a:extLst>
          </p:cNvPr>
          <p:cNvCxnSpPr>
            <a:cxnSpLocks/>
          </p:cNvCxnSpPr>
          <p:nvPr/>
        </p:nvCxnSpPr>
        <p:spPr>
          <a:xfrm flipV="1">
            <a:off x="7562786" y="1317045"/>
            <a:ext cx="1103042" cy="13087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4DA12-A98E-45EA-BA87-84D16CC51C90}"/>
              </a:ext>
            </a:extLst>
          </p:cNvPr>
          <p:cNvCxnSpPr>
            <a:cxnSpLocks/>
          </p:cNvCxnSpPr>
          <p:nvPr/>
        </p:nvCxnSpPr>
        <p:spPr>
          <a:xfrm flipV="1">
            <a:off x="6652579" y="2374084"/>
            <a:ext cx="1677689" cy="761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02698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377596"/>
            <a:ext cx="2435203" cy="130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864729-ECD6-49C2-82C7-C3C488146667}"/>
              </a:ext>
            </a:extLst>
          </p:cNvPr>
          <p:cNvGrpSpPr/>
          <p:nvPr/>
        </p:nvGrpSpPr>
        <p:grpSpPr>
          <a:xfrm rot="19046136">
            <a:off x="5111271" y="1790227"/>
            <a:ext cx="2046121" cy="1227157"/>
            <a:chOff x="5902163" y="2377596"/>
            <a:chExt cx="2046121" cy="122715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201232-C4A1-4001-A06B-E28CC271BB8B}"/>
                </a:ext>
              </a:extLst>
            </p:cNvPr>
            <p:cNvSpPr/>
            <p:nvPr/>
          </p:nvSpPr>
          <p:spPr>
            <a:xfrm>
              <a:off x="5902163" y="3319545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2A274E-617C-4F61-B430-4CB0E6B16BA8}"/>
                </a:ext>
              </a:extLst>
            </p:cNvPr>
            <p:cNvSpPr/>
            <p:nvPr/>
          </p:nvSpPr>
          <p:spPr>
            <a:xfrm>
              <a:off x="6437710" y="3028818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88981C-E020-4961-8B8A-8CB7F9F22154}"/>
                </a:ext>
              </a:extLst>
            </p:cNvPr>
            <p:cNvSpPr/>
            <p:nvPr/>
          </p:nvSpPr>
          <p:spPr>
            <a:xfrm>
              <a:off x="7035859" y="271836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038BC0-75B7-4D0E-BAA3-C7E6C8378A9C}"/>
                </a:ext>
              </a:extLst>
            </p:cNvPr>
            <p:cNvSpPr/>
            <p:nvPr/>
          </p:nvSpPr>
          <p:spPr>
            <a:xfrm>
              <a:off x="7663076" y="2377596"/>
              <a:ext cx="285208" cy="2852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35CA5-434D-4680-977D-9F5C4AAF1C32}"/>
              </a:ext>
            </a:extLst>
          </p:cNvPr>
          <p:cNvCxnSpPr/>
          <p:nvPr/>
        </p:nvCxnSpPr>
        <p:spPr>
          <a:xfrm flipV="1">
            <a:off x="5702698" y="383711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37871-4451-4E0B-A535-A6E4F51519BE}"/>
              </a:ext>
            </a:extLst>
          </p:cNvPr>
          <p:cNvCxnSpPr/>
          <p:nvPr/>
        </p:nvCxnSpPr>
        <p:spPr>
          <a:xfrm>
            <a:off x="5357374" y="638397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7ABC133-0F4D-45F2-A49F-688BE6DD8752}"/>
              </a:ext>
            </a:extLst>
          </p:cNvPr>
          <p:cNvSpPr/>
          <p:nvPr/>
        </p:nvSpPr>
        <p:spPr>
          <a:xfrm rot="19046136">
            <a:off x="5016079" y="5299834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4D5EC-EB87-4A9C-ABB2-2601FE947B74}"/>
              </a:ext>
            </a:extLst>
          </p:cNvPr>
          <p:cNvSpPr/>
          <p:nvPr/>
        </p:nvSpPr>
        <p:spPr>
          <a:xfrm rot="19046136">
            <a:off x="5798537" y="6529273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4B7987-92E4-4DF0-A12F-C27F3D047C37}"/>
              </a:ext>
            </a:extLst>
          </p:cNvPr>
          <p:cNvSpPr/>
          <p:nvPr/>
        </p:nvSpPr>
        <p:spPr>
          <a:xfrm rot="19046136">
            <a:off x="7222926" y="6487702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B1CDB7-4881-43A9-AC4D-E65A4CCC2C03}"/>
              </a:ext>
            </a:extLst>
          </p:cNvPr>
          <p:cNvSpPr/>
          <p:nvPr/>
        </p:nvSpPr>
        <p:spPr>
          <a:xfrm rot="19046136">
            <a:off x="6238112" y="5272185"/>
            <a:ext cx="285208" cy="28520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90B0A2-C579-4AE0-B3F8-666839586B86}"/>
              </a:ext>
            </a:extLst>
          </p:cNvPr>
          <p:cNvSpPr/>
          <p:nvPr/>
        </p:nvSpPr>
        <p:spPr>
          <a:xfrm>
            <a:off x="3421112" y="3824166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40486" y="4484481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1069891" cy="784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036A03-3C55-4626-8EAC-D8CA2FC4E07F}"/>
              </a:ext>
            </a:extLst>
          </p:cNvPr>
          <p:cNvSpPr txBox="1"/>
          <p:nvPr/>
        </p:nvSpPr>
        <p:spPr>
          <a:xfrm>
            <a:off x="2223159" y="400065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/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CB3E93-C181-4701-A3EF-02AAF0B3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4949505"/>
                <a:ext cx="688078" cy="688078"/>
              </a:xfrm>
              <a:prstGeom prst="rect">
                <a:avLst/>
              </a:prstGeom>
              <a:blipFill>
                <a:blip r:embed="rId12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/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40E5790-BD75-47A6-AAB1-F644190D9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4949505"/>
                <a:ext cx="688078" cy="688078"/>
              </a:xfrm>
              <a:prstGeom prst="rect">
                <a:avLst/>
              </a:prstGeom>
              <a:blipFill>
                <a:blip r:embed="rId13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/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1D7F32D-F5AE-4DDA-9660-4329E001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4949505"/>
                <a:ext cx="688078" cy="688078"/>
              </a:xfrm>
              <a:prstGeom prst="rect">
                <a:avLst/>
              </a:prstGeom>
              <a:blipFill>
                <a:blip r:embed="rId14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/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38D4A1FD-6DAC-47C9-84D8-7208FEA9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84" y="5649442"/>
                <a:ext cx="688078" cy="688078"/>
              </a:xfrm>
              <a:prstGeom prst="rect">
                <a:avLst/>
              </a:prstGeom>
              <a:blipFill>
                <a:blip r:embed="rId15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/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5709475-B66D-4B8C-86EF-3308D2145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93" y="5649442"/>
                <a:ext cx="688078" cy="688078"/>
              </a:xfrm>
              <a:prstGeom prst="rect">
                <a:avLst/>
              </a:prstGeom>
              <a:blipFill>
                <a:blip r:embed="rId16"/>
                <a:stretch>
                  <a:fillRect l="-2586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/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CA6A79E-F183-49B9-949A-456AA41A7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13" y="5649442"/>
                <a:ext cx="688078" cy="688078"/>
              </a:xfrm>
              <a:prstGeom prst="rect">
                <a:avLst/>
              </a:prstGeom>
              <a:blipFill>
                <a:blip r:embed="rId17"/>
                <a:stretch>
                  <a:fillRect l="-2609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8D9E49B-73EE-438C-B01A-9CAB0AAB8475}"/>
              </a:ext>
            </a:extLst>
          </p:cNvPr>
          <p:cNvCxnSpPr>
            <a:cxnSpLocks/>
          </p:cNvCxnSpPr>
          <p:nvPr/>
        </p:nvCxnSpPr>
        <p:spPr>
          <a:xfrm>
            <a:off x="6579869" y="2298506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6F58C6-008E-4577-9C16-7799478C21C1}"/>
              </a:ext>
            </a:extLst>
          </p:cNvPr>
          <p:cNvCxnSpPr>
            <a:cxnSpLocks/>
          </p:cNvCxnSpPr>
          <p:nvPr/>
        </p:nvCxnSpPr>
        <p:spPr>
          <a:xfrm>
            <a:off x="6579869" y="3200220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EAE3-50AE-4966-948A-32C1FC871542}"/>
              </a:ext>
            </a:extLst>
          </p:cNvPr>
          <p:cNvSpPr txBox="1"/>
          <p:nvPr/>
        </p:nvSpPr>
        <p:spPr>
          <a:xfrm>
            <a:off x="7432646" y="20425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FDCC9-F5E1-4933-B482-315F5F632C25}"/>
              </a:ext>
            </a:extLst>
          </p:cNvPr>
          <p:cNvSpPr txBox="1"/>
          <p:nvPr/>
        </p:nvSpPr>
        <p:spPr>
          <a:xfrm>
            <a:off x="7432646" y="295427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0" y="3634352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17649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48" y="3326468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117721" y="319663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77226" cy="37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78593"/>
            <a:ext cx="1177226" cy="60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81645" y="3328862"/>
            <a:ext cx="1493120" cy="349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81645" y="3678593"/>
            <a:ext cx="1493720" cy="58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77227" cy="137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143938"/>
            <a:ext cx="1819899" cy="21849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143938"/>
            <a:ext cx="1820499" cy="3119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92" y="4516701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290" y="2342914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85" y="2773514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54" y="3647143"/>
                <a:ext cx="549763" cy="476669"/>
              </a:xfrm>
              <a:prstGeom prst="rect">
                <a:avLst/>
              </a:prstGeom>
              <a:blipFill>
                <a:blip r:embed="rId2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05" y="2961442"/>
                <a:ext cx="549763" cy="3613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50" y="4095018"/>
                <a:ext cx="549763" cy="3613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6889175" y="37881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6893530" y="2654616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5526071" y="3136578"/>
            <a:ext cx="1367459" cy="1776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5513515" y="4270154"/>
            <a:ext cx="1375660" cy="392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5513515" y="3136578"/>
            <a:ext cx="1380015" cy="152609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5526071" y="3314263"/>
            <a:ext cx="1363104" cy="9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234367" y="2268059"/>
            <a:ext cx="1659163" cy="8685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234367" y="2268059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6902188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7492462" y="296770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7256980" y="314509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5" y="2641898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01" y="2937233"/>
                <a:ext cx="549763" cy="307777"/>
              </a:xfrm>
              <a:prstGeom prst="rect">
                <a:avLst/>
              </a:prstGeom>
              <a:blipFill>
                <a:blip r:embed="rId2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6897833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7488107" y="410127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7252625" y="427867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740" y="3775474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86" y="4095018"/>
                <a:ext cx="549763" cy="307777"/>
              </a:xfrm>
              <a:prstGeom prst="rect">
                <a:avLst/>
              </a:prstGeom>
              <a:blipFill>
                <a:blip r:embed="rId3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/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B28B888-9AA5-4688-A42D-52909DC5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56" y="3491900"/>
                <a:ext cx="549763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/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1EBEA74-D370-4AC4-A632-DF6BF96A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66" y="4829197"/>
                <a:ext cx="549763" cy="630878"/>
              </a:xfrm>
              <a:prstGeom prst="rect">
                <a:avLst/>
              </a:prstGeom>
              <a:blipFill>
                <a:blip r:embed="rId33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/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023BA5-E9E9-4E29-B611-907B8C7C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58" y="3901933"/>
                <a:ext cx="549763" cy="630878"/>
              </a:xfrm>
              <a:prstGeom prst="rect">
                <a:avLst/>
              </a:prstGeom>
              <a:blipFill>
                <a:blip r:embed="rId34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/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FB1929A-7122-4C22-8D6C-FCAF9B1B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00" y="4984403"/>
                <a:ext cx="549763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/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8F9B07-CABC-463A-95F5-E165BADA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67" y="4055404"/>
                <a:ext cx="549763" cy="4110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/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E4FFF45-744D-42A5-A053-DB56B505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44" y="3999436"/>
                <a:ext cx="549763" cy="630878"/>
              </a:xfrm>
              <a:prstGeom prst="rect">
                <a:avLst/>
              </a:prstGeom>
              <a:blipFill>
                <a:blip r:embed="rId37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/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216428F-92E8-4FEB-8FE0-8F917BC1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09" y="3124207"/>
                <a:ext cx="549763" cy="4110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/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C57D41D-9885-4E9D-99B3-3C22C6AC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0" y="2875342"/>
                <a:ext cx="549763" cy="630878"/>
              </a:xfrm>
              <a:prstGeom prst="rect">
                <a:avLst/>
              </a:prstGeom>
              <a:blipFill>
                <a:blip r:embed="rId39"/>
                <a:stretch>
                  <a:fillRect r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/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5C61D02-616F-44E1-830E-3B4B06DD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23" y="4485335"/>
                <a:ext cx="549763" cy="4110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/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21F49E0-0137-4F8F-ADAC-9974C1B46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05" y="2023788"/>
                <a:ext cx="549763" cy="4110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/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82987CD-802A-4DD5-8BB3-870AF3CD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0" y="1893312"/>
                <a:ext cx="549763" cy="630878"/>
              </a:xfrm>
              <a:prstGeom prst="rect">
                <a:avLst/>
              </a:prstGeom>
              <a:blipFill>
                <a:blip r:embed="rId42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2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394C7489-28A4-4CD4-B840-DE89C2416B13}"/>
              </a:ext>
            </a:extLst>
          </p:cNvPr>
          <p:cNvGrpSpPr/>
          <p:nvPr/>
        </p:nvGrpSpPr>
        <p:grpSpPr>
          <a:xfrm>
            <a:off x="3434514" y="4981235"/>
            <a:ext cx="580887" cy="1021685"/>
            <a:chOff x="7545203" y="2316834"/>
            <a:chExt cx="953671" cy="167735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777EC3B-89DE-4CB0-987A-44E2FD1A68B6}"/>
                </a:ext>
              </a:extLst>
            </p:cNvPr>
            <p:cNvSpPr/>
            <p:nvPr/>
          </p:nvSpPr>
          <p:spPr>
            <a:xfrm rot="1463002">
              <a:off x="7881546" y="233531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A70F52D-22CB-41F3-A22D-4F43D4C82817}"/>
                </a:ext>
              </a:extLst>
            </p:cNvPr>
            <p:cNvSpPr/>
            <p:nvPr/>
          </p:nvSpPr>
          <p:spPr>
            <a:xfrm rot="16200000">
              <a:off x="7864964" y="203075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A3D1684-4D32-43FD-9A37-F851E9B94F7C}"/>
                </a:ext>
              </a:extLst>
            </p:cNvPr>
            <p:cNvSpPr/>
            <p:nvPr/>
          </p:nvSpPr>
          <p:spPr>
            <a:xfrm rot="16200000">
              <a:off x="7943501" y="3393935"/>
              <a:ext cx="157075" cy="95367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0CAA6B3-00F5-4A09-BDDF-877751946830}"/>
                </a:ext>
              </a:extLst>
            </p:cNvPr>
            <p:cNvSpPr/>
            <p:nvPr/>
          </p:nvSpPr>
          <p:spPr>
            <a:xfrm>
              <a:off x="7702277" y="362393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호 61">
              <a:extLst>
                <a:ext uri="{FF2B5EF4-FFF2-40B4-BE49-F238E27FC236}">
                  <a16:creationId xmlns:a16="http://schemas.microsoft.com/office/drawing/2014/main" id="{4ED18D77-66E4-4667-94F9-996E01556460}"/>
                </a:ext>
              </a:extLst>
            </p:cNvPr>
            <p:cNvSpPr/>
            <p:nvPr/>
          </p:nvSpPr>
          <p:spPr>
            <a:xfrm rot="10226111">
              <a:off x="7921782" y="231683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72" name="그룹 7171">
            <a:extLst>
              <a:ext uri="{FF2B5EF4-FFF2-40B4-BE49-F238E27FC236}">
                <a16:creationId xmlns:a16="http://schemas.microsoft.com/office/drawing/2014/main" id="{81ECDE97-E302-45EE-8004-0BC98D9E70EA}"/>
              </a:ext>
            </a:extLst>
          </p:cNvPr>
          <p:cNvGrpSpPr/>
          <p:nvPr/>
        </p:nvGrpSpPr>
        <p:grpSpPr>
          <a:xfrm>
            <a:off x="2814944" y="4999317"/>
            <a:ext cx="199950" cy="975241"/>
            <a:chOff x="9314202" y="2389580"/>
            <a:chExt cx="328268" cy="16011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452751D-0D8A-4238-BBF7-275B1917C580}"/>
                </a:ext>
              </a:extLst>
            </p:cNvPr>
            <p:cNvSpPr/>
            <p:nvPr/>
          </p:nvSpPr>
          <p:spPr>
            <a:xfrm>
              <a:off x="9474734" y="2406458"/>
              <a:ext cx="157075" cy="15842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49A310-C2B6-4211-AE63-25F544E5853F}"/>
                </a:ext>
              </a:extLst>
            </p:cNvPr>
            <p:cNvSpPr/>
            <p:nvPr/>
          </p:nvSpPr>
          <p:spPr>
            <a:xfrm rot="13115371">
              <a:off x="9314202" y="2389580"/>
              <a:ext cx="157075" cy="60649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36E318C7-3699-4A58-B81A-57E16E48616A}"/>
                </a:ext>
              </a:extLst>
            </p:cNvPr>
            <p:cNvSpPr/>
            <p:nvPr/>
          </p:nvSpPr>
          <p:spPr>
            <a:xfrm rot="10226111">
              <a:off x="9356369" y="261261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7E309A4-EFDC-4EDC-A8FF-506278F84596}"/>
              </a:ext>
            </a:extLst>
          </p:cNvPr>
          <p:cNvGrpSpPr/>
          <p:nvPr/>
        </p:nvGrpSpPr>
        <p:grpSpPr>
          <a:xfrm>
            <a:off x="4226243" y="5001748"/>
            <a:ext cx="551149" cy="951916"/>
            <a:chOff x="5686686" y="2324789"/>
            <a:chExt cx="904849" cy="156280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756610D-3268-4F25-B99B-6A15F89EA046}"/>
                </a:ext>
              </a:extLst>
            </p:cNvPr>
            <p:cNvSpPr/>
            <p:nvPr/>
          </p:nvSpPr>
          <p:spPr>
            <a:xfrm rot="16200000">
              <a:off x="6114700" y="2047582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F957EC-2F1D-46BA-A6FF-F1575F4886EE}"/>
                </a:ext>
              </a:extLst>
            </p:cNvPr>
            <p:cNvSpPr/>
            <p:nvPr/>
          </p:nvSpPr>
          <p:spPr>
            <a:xfrm rot="16200000">
              <a:off x="6006445" y="3410763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6925A6-E266-4488-86C5-3870E422DABE}"/>
                </a:ext>
              </a:extLst>
            </p:cNvPr>
            <p:cNvSpPr/>
            <p:nvPr/>
          </p:nvSpPr>
          <p:spPr>
            <a:xfrm rot="2088604">
              <a:off x="6219602" y="2375639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B6D2C3-F306-4C21-A7F2-BA91B1A7DBD2}"/>
                </a:ext>
              </a:extLst>
            </p:cNvPr>
            <p:cNvSpPr/>
            <p:nvPr/>
          </p:nvSpPr>
          <p:spPr>
            <a:xfrm rot="20098557">
              <a:off x="6159707" y="3017962"/>
              <a:ext cx="157075" cy="82207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462FAF28-69AE-46F6-A969-E0527B4900A4}"/>
                </a:ext>
              </a:extLst>
            </p:cNvPr>
            <p:cNvSpPr/>
            <p:nvPr/>
          </p:nvSpPr>
          <p:spPr>
            <a:xfrm rot="10226111">
              <a:off x="6165827" y="2324789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0EA3F32B-4EA0-4C88-B3F1-1456D4369031}"/>
                </a:ext>
              </a:extLst>
            </p:cNvPr>
            <p:cNvSpPr/>
            <p:nvPr/>
          </p:nvSpPr>
          <p:spPr>
            <a:xfrm rot="15690968">
              <a:off x="6098180" y="352739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4B665CF4-06E7-49DF-9A31-289E96640CDE}"/>
                </a:ext>
              </a:extLst>
            </p:cNvPr>
            <p:cNvSpPr/>
            <p:nvPr/>
          </p:nvSpPr>
          <p:spPr>
            <a:xfrm rot="2437791">
              <a:off x="6001724" y="2968091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2355142-03A4-4651-ADB1-C09C9CA59CC8}"/>
              </a:ext>
            </a:extLst>
          </p:cNvPr>
          <p:cNvGrpSpPr/>
          <p:nvPr/>
        </p:nvGrpSpPr>
        <p:grpSpPr>
          <a:xfrm>
            <a:off x="4900586" y="4988837"/>
            <a:ext cx="625083" cy="956223"/>
            <a:chOff x="3539795" y="2070893"/>
            <a:chExt cx="1026229" cy="156987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5896E9F-13C5-4621-A556-CD11EF423C8D}"/>
                </a:ext>
              </a:extLst>
            </p:cNvPr>
            <p:cNvSpPr/>
            <p:nvPr/>
          </p:nvSpPr>
          <p:spPr>
            <a:xfrm rot="16200000">
              <a:off x="3859554" y="2687101"/>
              <a:ext cx="157075" cy="79659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44FD2FD-4D85-4647-B915-EC3ADBF21435}"/>
                </a:ext>
              </a:extLst>
            </p:cNvPr>
            <p:cNvSpPr/>
            <p:nvPr/>
          </p:nvSpPr>
          <p:spPr>
            <a:xfrm>
              <a:off x="4336389" y="2173360"/>
              <a:ext cx="157075" cy="146741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6B359CC-ECB1-47CB-B944-5BBB67AF608C}"/>
                </a:ext>
              </a:extLst>
            </p:cNvPr>
            <p:cNvSpPr/>
            <p:nvPr/>
          </p:nvSpPr>
          <p:spPr>
            <a:xfrm rot="2607335">
              <a:off x="3910940" y="2070893"/>
              <a:ext cx="157075" cy="114183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EDCCF97D-5618-4F65-842A-27DDF064B035}"/>
                </a:ext>
              </a:extLst>
            </p:cNvPr>
            <p:cNvSpPr/>
            <p:nvPr/>
          </p:nvSpPr>
          <p:spPr>
            <a:xfrm rot="10226111">
              <a:off x="4210454" y="2934828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470665AB-569D-47FA-BFF2-EEC577E0AA81}"/>
                </a:ext>
              </a:extLst>
            </p:cNvPr>
            <p:cNvSpPr/>
            <p:nvPr/>
          </p:nvSpPr>
          <p:spPr>
            <a:xfrm rot="15940568">
              <a:off x="4237850" y="2822212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B0C0C54D-5431-45A2-84B9-5EB08C50116C}"/>
                </a:ext>
              </a:extLst>
            </p:cNvPr>
            <p:cNvSpPr/>
            <p:nvPr/>
          </p:nvSpPr>
          <p:spPr>
            <a:xfrm rot="10226111">
              <a:off x="4237850" y="2269254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>
              <a:extLst>
                <a:ext uri="{FF2B5EF4-FFF2-40B4-BE49-F238E27FC236}">
                  <a16:creationId xmlns:a16="http://schemas.microsoft.com/office/drawing/2014/main" id="{90013861-F0F3-4158-A739-9F4CBC60B474}"/>
                </a:ext>
              </a:extLst>
            </p:cNvPr>
            <p:cNvSpPr/>
            <p:nvPr/>
          </p:nvSpPr>
          <p:spPr>
            <a:xfrm rot="2437791">
              <a:off x="3644169" y="2815643"/>
              <a:ext cx="286101" cy="370247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/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B0A221-CC2E-443C-A106-8594AE71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7" y="3329962"/>
                <a:ext cx="12713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/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AB7E16-C7A7-4F29-9DE8-F60B50EC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4110606"/>
                <a:ext cx="1279389" cy="79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  # 0.0001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93D89D-45FF-4E2D-B6F4-EB178C91A426}"/>
              </a:ext>
            </a:extLst>
          </p:cNvPr>
          <p:cNvCxnSpPr/>
          <p:nvPr/>
        </p:nvCxnSpPr>
        <p:spPr>
          <a:xfrm>
            <a:off x="1677924" y="2210752"/>
            <a:ext cx="0" cy="921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62E0D7-1F2C-4E1B-B8C2-4C312ED87F7A}"/>
              </a:ext>
            </a:extLst>
          </p:cNvPr>
          <p:cNvCxnSpPr>
            <a:cxnSpLocks/>
          </p:cNvCxnSpPr>
          <p:nvPr/>
        </p:nvCxnSpPr>
        <p:spPr>
          <a:xfrm>
            <a:off x="2349468" y="2682841"/>
            <a:ext cx="0" cy="419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82CBF36-03E1-4C3C-9881-C276E8B5D3C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18426" y="2124456"/>
            <a:ext cx="3031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A8AD28-A5DE-4D10-997A-AF25CAFBC39A}"/>
              </a:ext>
            </a:extLst>
          </p:cNvPr>
          <p:cNvCxnSpPr>
            <a:cxnSpLocks/>
          </p:cNvCxnSpPr>
          <p:nvPr/>
        </p:nvCxnSpPr>
        <p:spPr>
          <a:xfrm flipH="1">
            <a:off x="1293259" y="2622440"/>
            <a:ext cx="1060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C3EFFD4-E224-49AA-86FC-A197F7F287F4}"/>
              </a:ext>
            </a:extLst>
          </p:cNvPr>
          <p:cNvCxnSpPr>
            <a:cxnSpLocks/>
          </p:cNvCxnSpPr>
          <p:nvPr/>
        </p:nvCxnSpPr>
        <p:spPr>
          <a:xfrm>
            <a:off x="913233" y="1183898"/>
            <a:ext cx="1820074" cy="2306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6D7ABE-C0DB-44DA-BFF1-84C27DB12742}"/>
              </a:ext>
            </a:extLst>
          </p:cNvPr>
          <p:cNvSpPr txBox="1"/>
          <p:nvPr/>
        </p:nvSpPr>
        <p:spPr>
          <a:xfrm>
            <a:off x="2102309" y="2034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전방차분미분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0A8B7-14E9-4A1B-A583-AB4C78CC8E2D}"/>
              </a:ext>
            </a:extLst>
          </p:cNvPr>
          <p:cNvSpPr txBox="1"/>
          <p:nvPr/>
        </p:nvSpPr>
        <p:spPr>
          <a:xfrm>
            <a:off x="6379401" y="173592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중앙차분미분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D0D335E-0D64-450C-B6CB-1C13601DFF06}"/>
              </a:ext>
            </a:extLst>
          </p:cNvPr>
          <p:cNvCxnSpPr>
            <a:cxnSpLocks/>
          </p:cNvCxnSpPr>
          <p:nvPr/>
        </p:nvCxnSpPr>
        <p:spPr>
          <a:xfrm>
            <a:off x="5371983" y="1047173"/>
            <a:ext cx="1766534" cy="2457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414813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62733" y="162013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854968" y="303532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376168" y="39372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9BE23-7890-4A98-9E2A-81370E0A7D52}"/>
              </a:ext>
            </a:extLst>
          </p:cNvPr>
          <p:cNvSpPr txBox="1"/>
          <p:nvPr/>
        </p:nvSpPr>
        <p:spPr>
          <a:xfrm>
            <a:off x="5661710" y="236355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EC1E5-5BB5-417D-BBA4-931121B0BBD2}"/>
              </a:ext>
            </a:extLst>
          </p:cNvPr>
          <p:cNvSpPr txBox="1"/>
          <p:nvPr/>
        </p:nvSpPr>
        <p:spPr>
          <a:xfrm>
            <a:off x="4898684" y="942975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(100*2 + 150*3)*1.1 = 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4620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2F57CE-9B0C-41CE-A5B0-4747237AA70A}"/>
              </a:ext>
            </a:extLst>
          </p:cNvPr>
          <p:cNvSpPr txBox="1"/>
          <p:nvPr/>
        </p:nvSpPr>
        <p:spPr>
          <a:xfrm>
            <a:off x="5676783" y="22915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2337186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4918" r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1536044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99" y="4291109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3046299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83" y="4559388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</p:cNvCxnSpPr>
          <p:nvPr/>
        </p:nvCxnSpPr>
        <p:spPr>
          <a:xfrm flipH="1">
            <a:off x="1382133" y="4379555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839713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B033D4-2E4F-439C-B9C7-F038CC10CA4F}"/>
              </a:ext>
            </a:extLst>
          </p:cNvPr>
          <p:cNvSpPr txBox="1"/>
          <p:nvPr/>
        </p:nvSpPr>
        <p:spPr>
          <a:xfrm>
            <a:off x="4701259" y="22676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58A54-5515-4C1D-839E-EBF5FBBC2785}"/>
              </a:ext>
            </a:extLst>
          </p:cNvPr>
          <p:cNvSpPr txBox="1"/>
          <p:nvPr/>
        </p:nvSpPr>
        <p:spPr>
          <a:xfrm>
            <a:off x="2763918" y="225205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0BE33C-F6BC-4EAD-A2FC-861A2583F067}"/>
              </a:ext>
            </a:extLst>
          </p:cNvPr>
          <p:cNvSpPr txBox="1"/>
          <p:nvPr/>
        </p:nvSpPr>
        <p:spPr>
          <a:xfrm>
            <a:off x="4383547" y="4107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B45B5-046B-450F-A4AC-CBA1486CD15B}"/>
              </a:ext>
            </a:extLst>
          </p:cNvPr>
          <p:cNvSpPr txBox="1"/>
          <p:nvPr/>
        </p:nvSpPr>
        <p:spPr>
          <a:xfrm>
            <a:off x="2670906" y="35597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C2FF6B53-AB3A-4137-8E2F-EFED79D2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350A6E-73B0-43FB-8E89-F45ACEA166D8}"/>
              </a:ext>
            </a:extLst>
          </p:cNvPr>
          <p:cNvSpPr txBox="1"/>
          <p:nvPr/>
        </p:nvSpPr>
        <p:spPr>
          <a:xfrm>
            <a:off x="2768870" y="18560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DA597C-6A12-4C75-8CCA-5D959BDB0631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FB24FB-C33D-4589-9092-E54FA0235D43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C73A138-9786-4257-85A6-EC08E657AB99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77DD8F8-DE90-4C18-9D8F-AFD64E276D96}"/>
              </a:ext>
            </a:extLst>
          </p:cNvPr>
          <p:cNvCxnSpPr>
            <a:cxnSpLocks/>
            <a:stCxn id="39" idx="6"/>
            <a:endCxn id="97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A6A52-A754-49AB-98C4-37259A754B74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4213E7-FC3E-4F02-9880-0554FD112A4B}"/>
              </a:ext>
            </a:extLst>
          </p:cNvPr>
          <p:cNvSpPr txBox="1"/>
          <p:nvPr/>
        </p:nvSpPr>
        <p:spPr>
          <a:xfrm>
            <a:off x="4608839" y="205358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A889C-6E75-404A-AD6E-57C81D602503}"/>
              </a:ext>
            </a:extLst>
          </p:cNvPr>
          <p:cNvSpPr txBox="1"/>
          <p:nvPr/>
        </p:nvSpPr>
        <p:spPr>
          <a:xfrm>
            <a:off x="7273645" y="24950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EEED4F-0936-44A6-9EC2-34D2D6C8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978464-308B-4C49-B38C-220BA96C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155DD15-F6FF-4036-8425-2CF4F907BB06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970736B-660F-4A6A-ACDF-E8EB34FBF0A0}"/>
              </a:ext>
            </a:extLst>
          </p:cNvPr>
          <p:cNvCxnSpPr>
            <a:stCxn id="48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0D1542-B90C-40F1-8127-9EE309EE9C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106F8B-AFC6-4879-90DE-AF1827B54CDC}"/>
              </a:ext>
            </a:extLst>
          </p:cNvPr>
          <p:cNvSpPr txBox="1"/>
          <p:nvPr/>
        </p:nvSpPr>
        <p:spPr>
          <a:xfrm>
            <a:off x="3400043" y="11774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4F81DB-7498-4AD2-9C34-75D485EBD65F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A0787E3-A7DD-489C-96F4-FEE83005D2E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45BAF54-2C19-4881-AD84-69FC9B959FB5}"/>
              </a:ext>
            </a:extLst>
          </p:cNvPr>
          <p:cNvCxnSpPr>
            <a:cxnSpLocks/>
            <a:stCxn id="97" idx="6"/>
            <a:endCxn id="41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AB5D0F-5474-4EA9-BAAE-5EFC4C295257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2D256B4D-B060-4F8B-A44B-90B14836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04824F03-6992-4D5B-A43F-1D2B309B2B82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DF228AF-FD28-415A-82BA-CA5D313CE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5A6530C-2423-4FCD-9D8F-27E5A7FDC72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79D021B-66AF-4EFB-ADAE-F9B7887E6A02}"/>
              </a:ext>
            </a:extLst>
          </p:cNvPr>
          <p:cNvSpPr txBox="1"/>
          <p:nvPr/>
        </p:nvSpPr>
        <p:spPr>
          <a:xfrm>
            <a:off x="2909898" y="318701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508A4DE-C88A-433B-8924-50BB44D5CA28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771F54E-F665-4588-BFDD-3BB5040FFB1C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0F9064-685F-4BBD-ACC4-A2BEBA7FF26E}"/>
              </a:ext>
            </a:extLst>
          </p:cNvPr>
          <p:cNvSpPr txBox="1"/>
          <p:nvPr/>
        </p:nvSpPr>
        <p:spPr>
          <a:xfrm>
            <a:off x="3358847" y="36864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CFEB1-2356-48A9-812B-E36AD527319E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8B018FF-E9D0-4997-B12B-A0CAA867CCC6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4D8D879C-9A8B-4DC9-BB36-5A1CA7CFE6CC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70D367A-B5C5-4E06-93BF-083174E5B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E3D209B-5C6B-406A-9A7D-DDAE1108C10A}"/>
              </a:ext>
            </a:extLst>
          </p:cNvPr>
          <p:cNvSpPr txBox="1"/>
          <p:nvPr/>
        </p:nvSpPr>
        <p:spPr>
          <a:xfrm>
            <a:off x="4404326" y="29859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729C8AE-A5ED-4A07-9EB0-0873D062CCB0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DD41B4-F012-402C-AAE0-E42AA0F18688}"/>
              </a:ext>
            </a:extLst>
          </p:cNvPr>
          <p:cNvSpPr txBox="1"/>
          <p:nvPr/>
        </p:nvSpPr>
        <p:spPr>
          <a:xfrm>
            <a:off x="7388633" y="29010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7F8ED-159B-4DA3-BC5F-F3E8CDA17321}"/>
              </a:ext>
            </a:extLst>
          </p:cNvPr>
          <p:cNvSpPr/>
          <p:nvPr/>
        </p:nvSpPr>
        <p:spPr>
          <a:xfrm>
            <a:off x="5692112" y="2995675"/>
            <a:ext cx="564578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A1F067-B5C3-4774-9E72-AE4603449D7C}"/>
              </a:ext>
            </a:extLst>
          </p:cNvPr>
          <p:cNvSpPr/>
          <p:nvPr/>
        </p:nvSpPr>
        <p:spPr>
          <a:xfrm>
            <a:off x="2872226" y="5233779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A590367-4D3E-4C99-B5C9-F65F4811DA46}"/>
              </a:ext>
            </a:extLst>
          </p:cNvPr>
          <p:cNvSpPr/>
          <p:nvPr/>
        </p:nvSpPr>
        <p:spPr>
          <a:xfrm>
            <a:off x="4627061" y="355316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B0D93ED-B1D2-42F9-A25A-CDA3B4CBF61F}"/>
              </a:ext>
            </a:extLst>
          </p:cNvPr>
          <p:cNvSpPr/>
          <p:nvPr/>
        </p:nvSpPr>
        <p:spPr>
          <a:xfrm>
            <a:off x="4335424" y="2566534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2A5BFE5-67B8-4A74-98CA-222D23A8FFB8}"/>
              </a:ext>
            </a:extLst>
          </p:cNvPr>
          <p:cNvSpPr/>
          <p:nvPr/>
        </p:nvSpPr>
        <p:spPr>
          <a:xfrm>
            <a:off x="2761689" y="2352438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89454FD-8C98-4B8E-870A-B575C61C5392}"/>
              </a:ext>
            </a:extLst>
          </p:cNvPr>
          <p:cNvSpPr/>
          <p:nvPr/>
        </p:nvSpPr>
        <p:spPr>
          <a:xfrm>
            <a:off x="2688332" y="132655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DA9C4AD-7D5C-4132-9329-2151B0F13BCD}"/>
              </a:ext>
            </a:extLst>
          </p:cNvPr>
          <p:cNvSpPr/>
          <p:nvPr/>
        </p:nvSpPr>
        <p:spPr>
          <a:xfrm>
            <a:off x="2851025" y="3722272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A87223-CC65-434F-970B-B5BD7036C8F0}"/>
              </a:ext>
            </a:extLst>
          </p:cNvPr>
          <p:cNvSpPr/>
          <p:nvPr/>
        </p:nvSpPr>
        <p:spPr>
          <a:xfrm>
            <a:off x="2872226" y="4353157"/>
            <a:ext cx="555704" cy="29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2519E84-DCB7-4256-9A30-F1E96A23D5CE}"/>
              </a:ext>
            </a:extLst>
          </p:cNvPr>
          <p:cNvCxnSpPr>
            <a:cxnSpLocks/>
          </p:cNvCxnSpPr>
          <p:nvPr/>
        </p:nvCxnSpPr>
        <p:spPr>
          <a:xfrm flipH="1">
            <a:off x="6918618" y="2926080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4E5521-799F-47AA-B553-693E8B1E7B84}"/>
              </a:ext>
            </a:extLst>
          </p:cNvPr>
          <p:cNvCxnSpPr>
            <a:cxnSpLocks/>
          </p:cNvCxnSpPr>
          <p:nvPr/>
        </p:nvCxnSpPr>
        <p:spPr>
          <a:xfrm flipH="1">
            <a:off x="5721054" y="2901098"/>
            <a:ext cx="61111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09F2DAC-EB06-4DEB-8D72-F61C755041D8}"/>
              </a:ext>
            </a:extLst>
          </p:cNvPr>
          <p:cNvCxnSpPr>
            <a:cxnSpLocks/>
          </p:cNvCxnSpPr>
          <p:nvPr/>
        </p:nvCxnSpPr>
        <p:spPr>
          <a:xfrm flipH="1" flipV="1">
            <a:off x="4346448" y="2298192"/>
            <a:ext cx="792482" cy="371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3BAD58-3BAC-4DE1-AF90-1B0C0D0414D7}"/>
              </a:ext>
            </a:extLst>
          </p:cNvPr>
          <p:cNvCxnSpPr>
            <a:cxnSpLocks/>
          </p:cNvCxnSpPr>
          <p:nvPr/>
        </p:nvCxnSpPr>
        <p:spPr>
          <a:xfrm flipH="1">
            <a:off x="4358640" y="3108960"/>
            <a:ext cx="871728" cy="536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EE3E7EF-FD8F-4F66-B433-A2B447079AE0}"/>
              </a:ext>
            </a:extLst>
          </p:cNvPr>
          <p:cNvCxnSpPr>
            <a:cxnSpLocks/>
          </p:cNvCxnSpPr>
          <p:nvPr/>
        </p:nvCxnSpPr>
        <p:spPr>
          <a:xfrm flipH="1">
            <a:off x="2308927" y="2269853"/>
            <a:ext cx="1435430" cy="5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66FB5-7D4A-450C-8983-BA8A24B54E46}"/>
              </a:ext>
            </a:extLst>
          </p:cNvPr>
          <p:cNvCxnSpPr>
            <a:cxnSpLocks/>
          </p:cNvCxnSpPr>
          <p:nvPr/>
        </p:nvCxnSpPr>
        <p:spPr>
          <a:xfrm flipH="1">
            <a:off x="2651760" y="3684145"/>
            <a:ext cx="1092597" cy="10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318C334-9F36-4143-A16E-3EA8C19F763A}"/>
              </a:ext>
            </a:extLst>
          </p:cNvPr>
          <p:cNvCxnSpPr>
            <a:cxnSpLocks/>
          </p:cNvCxnSpPr>
          <p:nvPr/>
        </p:nvCxnSpPr>
        <p:spPr>
          <a:xfrm flipH="1">
            <a:off x="5070893" y="3092546"/>
            <a:ext cx="1403703" cy="208883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8517424-E5FF-41FE-B3B4-C36B070E44C3}"/>
              </a:ext>
            </a:extLst>
          </p:cNvPr>
          <p:cNvCxnSpPr>
            <a:cxnSpLocks/>
          </p:cNvCxnSpPr>
          <p:nvPr/>
        </p:nvCxnSpPr>
        <p:spPr>
          <a:xfrm flipH="1" flipV="1">
            <a:off x="2694432" y="5163312"/>
            <a:ext cx="2376463" cy="8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8D7C2B3-594C-4B0C-A7B5-85D92ED3349A}"/>
              </a:ext>
            </a:extLst>
          </p:cNvPr>
          <p:cNvCxnSpPr>
            <a:cxnSpLocks/>
          </p:cNvCxnSpPr>
          <p:nvPr/>
        </p:nvCxnSpPr>
        <p:spPr>
          <a:xfrm flipH="1">
            <a:off x="3261360" y="3846576"/>
            <a:ext cx="615696" cy="4084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1DD743C-397C-46AF-91A1-ABCB9430A799}"/>
              </a:ext>
            </a:extLst>
          </p:cNvPr>
          <p:cNvCxnSpPr>
            <a:cxnSpLocks/>
          </p:cNvCxnSpPr>
          <p:nvPr/>
        </p:nvCxnSpPr>
        <p:spPr>
          <a:xfrm flipH="1">
            <a:off x="2731008" y="4256904"/>
            <a:ext cx="556325" cy="51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D3FA985-1A7C-4688-95E4-31109039C8E5}"/>
              </a:ext>
            </a:extLst>
          </p:cNvPr>
          <p:cNvCxnSpPr>
            <a:cxnSpLocks/>
          </p:cNvCxnSpPr>
          <p:nvPr/>
        </p:nvCxnSpPr>
        <p:spPr>
          <a:xfrm flipH="1" flipV="1">
            <a:off x="3180675" y="1209573"/>
            <a:ext cx="580557" cy="8203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007301D-D73D-43F2-9A7E-70BF7A2CC046}"/>
              </a:ext>
            </a:extLst>
          </p:cNvPr>
          <p:cNvCxnSpPr>
            <a:cxnSpLocks/>
          </p:cNvCxnSpPr>
          <p:nvPr/>
        </p:nvCxnSpPr>
        <p:spPr>
          <a:xfrm flipH="1">
            <a:off x="2682240" y="1221436"/>
            <a:ext cx="52062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B49B94-2C1A-44C0-80DF-B4B121753DB5}"/>
              </a:ext>
            </a:extLst>
          </p:cNvPr>
          <p:cNvSpPr txBox="1"/>
          <p:nvPr/>
        </p:nvSpPr>
        <p:spPr>
          <a:xfrm>
            <a:off x="5717372" y="247399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65818" y="1635483"/>
            <a:ext cx="7782900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dtax= mul_tax_layer.backward(dprice)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54AC7DF4-5A5D-4C04-B0F3-BCDD3A5E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60" y="1943981"/>
            <a:ext cx="492204" cy="4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95268-BEC8-4BA0-8243-E944BA9392C1}"/>
              </a:ext>
            </a:extLst>
          </p:cNvPr>
          <p:cNvSpPr txBox="1"/>
          <p:nvPr/>
        </p:nvSpPr>
        <p:spPr>
          <a:xfrm>
            <a:off x="5853034" y="17794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D0EEA8-BEED-479D-BDE5-531424CA34ED}"/>
              </a:ext>
            </a:extLst>
          </p:cNvPr>
          <p:cNvSpPr/>
          <p:nvPr/>
        </p:nvSpPr>
        <p:spPr>
          <a:xfrm>
            <a:off x="6516927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5F2DAB-E8E8-42A3-8890-6047841B97B5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5551664" y="2178313"/>
            <a:ext cx="96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BC53728-62FD-4F4A-AFE8-AFE3E6E6653A}"/>
              </a:ext>
            </a:extLst>
          </p:cNvPr>
          <p:cNvSpPr/>
          <p:nvPr/>
        </p:nvSpPr>
        <p:spPr>
          <a:xfrm>
            <a:off x="7781315" y="1961065"/>
            <a:ext cx="434497" cy="43449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9CF490-194D-4C63-B798-DB34386F62A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6951425" y="2178313"/>
            <a:ext cx="829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295E51A-99A9-409C-9784-66A8198CAF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215812" y="2178313"/>
            <a:ext cx="100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752EBC-C1FA-419A-B02C-AE6A2A342D9D}"/>
              </a:ext>
            </a:extLst>
          </p:cNvPr>
          <p:cNvSpPr txBox="1"/>
          <p:nvPr/>
        </p:nvSpPr>
        <p:spPr>
          <a:xfrm>
            <a:off x="7118892" y="179335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2C900-BD6C-4223-9B84-1032BFB37CDC}"/>
              </a:ext>
            </a:extLst>
          </p:cNvPr>
          <p:cNvSpPr txBox="1"/>
          <p:nvPr/>
        </p:nvSpPr>
        <p:spPr>
          <a:xfrm>
            <a:off x="8429709" y="179640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/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7E7BD7-E5D1-439B-ABAB-21038903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11" y="2046691"/>
                <a:ext cx="258084" cy="246221"/>
              </a:xfrm>
              <a:prstGeom prst="rect">
                <a:avLst/>
              </a:prstGeom>
              <a:blipFill>
                <a:blip r:embed="rId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/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FB973-1E34-49B5-A60C-7B8BD698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997" y="2046691"/>
                <a:ext cx="258084" cy="246221"/>
              </a:xfrm>
              <a:prstGeom prst="rect">
                <a:avLst/>
              </a:prstGeom>
              <a:blipFill>
                <a:blip r:embed="rId5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C2C191-EF72-40E0-A896-63BE7AB4D0CD}"/>
              </a:ext>
            </a:extLst>
          </p:cNvPr>
          <p:cNvSpPr txBox="1"/>
          <p:nvPr/>
        </p:nvSpPr>
        <p:spPr>
          <a:xfrm>
            <a:off x="4708463" y="2808408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55F3B9-AB9F-4C9D-994D-3C91566E076A}"/>
              </a:ext>
            </a:extLst>
          </p:cNvPr>
          <p:cNvCxnSpPr>
            <a:stCxn id="17" idx="3"/>
          </p:cNvCxnSpPr>
          <p:nvPr/>
        </p:nvCxnSpPr>
        <p:spPr>
          <a:xfrm flipV="1">
            <a:off x="5882182" y="2972938"/>
            <a:ext cx="408806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8E2528-F511-484C-A818-7CC8640A111D}"/>
              </a:ext>
            </a:extLst>
          </p:cNvPr>
          <p:cNvCxnSpPr>
            <a:endCxn id="8" idx="3"/>
          </p:cNvCxnSpPr>
          <p:nvPr/>
        </p:nvCxnSpPr>
        <p:spPr>
          <a:xfrm flipV="1">
            <a:off x="6290989" y="2331931"/>
            <a:ext cx="289569" cy="64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BE42B8-2803-414B-96B9-51906C20307C}"/>
              </a:ext>
            </a:extLst>
          </p:cNvPr>
          <p:cNvSpPr txBox="1"/>
          <p:nvPr/>
        </p:nvSpPr>
        <p:spPr>
          <a:xfrm>
            <a:off x="6164622" y="260166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DA760-89F5-47E0-B849-9CAFA5BC3A22}"/>
              </a:ext>
            </a:extLst>
          </p:cNvPr>
          <p:cNvSpPr txBox="1"/>
          <p:nvPr/>
        </p:nvSpPr>
        <p:spPr>
          <a:xfrm>
            <a:off x="6256468" y="322361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CA61B66-0069-4A62-B4F3-E3F93EF0634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995773" y="3388141"/>
            <a:ext cx="438195" cy="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E5C36-D434-4C5D-9CA2-64CC96A2C05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433968" y="2331931"/>
            <a:ext cx="410977" cy="105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0DB-0AE0-4079-AF96-493EC51619C2}"/>
              </a:ext>
            </a:extLst>
          </p:cNvPr>
          <p:cNvSpPr txBox="1"/>
          <p:nvPr/>
        </p:nvSpPr>
        <p:spPr>
          <a:xfrm>
            <a:off x="7118892" y="285101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3CD8C6-024A-4CB7-A9A2-B3A4FEAAE1B7}"/>
              </a:ext>
            </a:extLst>
          </p:cNvPr>
          <p:cNvCxnSpPr>
            <a:cxnSpLocks/>
          </p:cNvCxnSpPr>
          <p:nvPr/>
        </p:nvCxnSpPr>
        <p:spPr>
          <a:xfrm flipH="1">
            <a:off x="8215812" y="2271434"/>
            <a:ext cx="10036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B9D2C7-AF5C-4C35-952E-6AA4BE719971}"/>
              </a:ext>
            </a:extLst>
          </p:cNvPr>
          <p:cNvSpPr txBox="1"/>
          <p:nvPr/>
        </p:nvSpPr>
        <p:spPr>
          <a:xfrm>
            <a:off x="8732865" y="22692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8BFAB43-ABCD-4DBB-BEB1-3780840EBEB8}"/>
              </a:ext>
            </a:extLst>
          </p:cNvPr>
          <p:cNvCxnSpPr>
            <a:cxnSpLocks/>
          </p:cNvCxnSpPr>
          <p:nvPr/>
        </p:nvCxnSpPr>
        <p:spPr>
          <a:xfrm flipH="1">
            <a:off x="6951425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3DA622-D545-4030-A46C-BB9920C8C393}"/>
              </a:ext>
            </a:extLst>
          </p:cNvPr>
          <p:cNvCxnSpPr>
            <a:cxnSpLocks/>
          </p:cNvCxnSpPr>
          <p:nvPr/>
        </p:nvCxnSpPr>
        <p:spPr>
          <a:xfrm flipH="1">
            <a:off x="5635413" y="2269273"/>
            <a:ext cx="8663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A0654B-0DAF-4B1D-ACA4-B98D4D830620}"/>
              </a:ext>
            </a:extLst>
          </p:cNvPr>
          <p:cNvCxnSpPr>
            <a:cxnSpLocks/>
          </p:cNvCxnSpPr>
          <p:nvPr/>
        </p:nvCxnSpPr>
        <p:spPr>
          <a:xfrm flipH="1">
            <a:off x="7477166" y="2395562"/>
            <a:ext cx="425808" cy="115710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D95688-9AEF-4D5D-BE9D-31ECEC4DFD62}"/>
              </a:ext>
            </a:extLst>
          </p:cNvPr>
          <p:cNvCxnSpPr>
            <a:cxnSpLocks/>
          </p:cNvCxnSpPr>
          <p:nvPr/>
        </p:nvCxnSpPr>
        <p:spPr>
          <a:xfrm flipH="1">
            <a:off x="6983360" y="3552667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E05B54-BA72-478A-9E14-4D0E19B322D3}"/>
              </a:ext>
            </a:extLst>
          </p:cNvPr>
          <p:cNvCxnSpPr>
            <a:cxnSpLocks/>
          </p:cNvCxnSpPr>
          <p:nvPr/>
        </p:nvCxnSpPr>
        <p:spPr>
          <a:xfrm flipH="1">
            <a:off x="6324987" y="2394384"/>
            <a:ext cx="331652" cy="7321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9EA0C9-95B4-4C93-9BC5-675BE5EBF5DE}"/>
              </a:ext>
            </a:extLst>
          </p:cNvPr>
          <p:cNvCxnSpPr>
            <a:cxnSpLocks/>
          </p:cNvCxnSpPr>
          <p:nvPr/>
        </p:nvCxnSpPr>
        <p:spPr>
          <a:xfrm flipH="1">
            <a:off x="5832747" y="3118709"/>
            <a:ext cx="5018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AF9B8D-E168-4310-9291-5D0B71CAF303}"/>
              </a:ext>
            </a:extLst>
          </p:cNvPr>
          <p:cNvSpPr txBox="1"/>
          <p:nvPr/>
        </p:nvSpPr>
        <p:spPr>
          <a:xfrm>
            <a:off x="7208664" y="224097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3B6AA-080B-4AE2-A96D-E90AEA7F5045}"/>
              </a:ext>
            </a:extLst>
          </p:cNvPr>
          <p:cNvSpPr txBox="1"/>
          <p:nvPr/>
        </p:nvSpPr>
        <p:spPr>
          <a:xfrm>
            <a:off x="5827808" y="222985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4A263-EBC8-4EBD-9925-CDA089DC55A6}"/>
              </a:ext>
            </a:extLst>
          </p:cNvPr>
          <p:cNvSpPr txBox="1"/>
          <p:nvPr/>
        </p:nvSpPr>
        <p:spPr>
          <a:xfrm>
            <a:off x="6982212" y="355266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E48AE-2F2A-4280-806E-07E445337C2A}"/>
              </a:ext>
            </a:extLst>
          </p:cNvPr>
          <p:cNvSpPr txBox="1"/>
          <p:nvPr/>
        </p:nvSpPr>
        <p:spPr>
          <a:xfrm>
            <a:off x="5761513" y="31619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A4F0A-C1B6-46B9-9EE2-B18C1CD316BC}"/>
              </a:ext>
            </a:extLst>
          </p:cNvPr>
          <p:cNvSpPr txBox="1"/>
          <p:nvPr/>
        </p:nvSpPr>
        <p:spPr>
          <a:xfrm>
            <a:off x="5710981" y="1466206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mul_apple_layer 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295FB-3F9F-4267-B631-DAE66463219C}"/>
              </a:ext>
            </a:extLst>
          </p:cNvPr>
          <p:cNvSpPr txBox="1"/>
          <p:nvPr/>
        </p:nvSpPr>
        <p:spPr>
          <a:xfrm>
            <a:off x="7955265" y="259266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mul_tax_layer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7B845D-6EE5-4D96-8298-E95ED3C15F80}"/>
              </a:ext>
            </a:extLst>
          </p:cNvPr>
          <p:cNvSpPr txBox="1"/>
          <p:nvPr/>
        </p:nvSpPr>
        <p:spPr>
          <a:xfrm>
            <a:off x="7279251" y="3848814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dtax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24BB8-C93B-4E97-BB82-DA5B0DA61F75}"/>
              </a:ext>
            </a:extLst>
          </p:cNvPr>
          <p:cNvSpPr txBox="1"/>
          <p:nvPr/>
        </p:nvSpPr>
        <p:spPr>
          <a:xfrm>
            <a:off x="6738567" y="243410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dapple_price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F3AB2A-FB87-421C-B89B-5B99CB62D194}"/>
              </a:ext>
            </a:extLst>
          </p:cNvPr>
          <p:cNvSpPr txBox="1"/>
          <p:nvPr/>
        </p:nvSpPr>
        <p:spPr>
          <a:xfrm>
            <a:off x="5252767" y="2399133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94E842-026D-4B57-8771-5BDDA3D7E097}"/>
              </a:ext>
            </a:extLst>
          </p:cNvPr>
          <p:cNvSpPr txBox="1"/>
          <p:nvPr/>
        </p:nvSpPr>
        <p:spPr>
          <a:xfrm>
            <a:off x="5295322" y="3456282"/>
            <a:ext cx="197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dapple_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num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38912" y="1054608"/>
            <a:ext cx="9809096" cy="53553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9A8D92CA-17CD-4A75-A9A2-9FD81F54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32" y="3781275"/>
            <a:ext cx="475886" cy="45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A6FBF-4200-4E1B-9E9D-C6F7AC39CEDE}"/>
              </a:ext>
            </a:extLst>
          </p:cNvPr>
          <p:cNvSpPr txBox="1"/>
          <p:nvPr/>
        </p:nvSpPr>
        <p:spPr>
          <a:xfrm>
            <a:off x="7231620" y="3784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329B96-03E4-41FE-A86B-08BAAD04E8BC}"/>
              </a:ext>
            </a:extLst>
          </p:cNvPr>
          <p:cNvSpPr/>
          <p:nvPr/>
        </p:nvSpPr>
        <p:spPr>
          <a:xfrm>
            <a:off x="7894479" y="379779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386519-DE83-47A9-90D7-377F30FE8E2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61218" y="4007839"/>
            <a:ext cx="93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A371777A-84F0-4183-BEAD-5D95649F055B}"/>
              </a:ext>
            </a:extLst>
          </p:cNvPr>
          <p:cNvSpPr/>
          <p:nvPr/>
        </p:nvSpPr>
        <p:spPr>
          <a:xfrm>
            <a:off x="9671234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895FBE-BCC0-4624-BD3D-3926776FE0EB}"/>
              </a:ext>
            </a:extLst>
          </p:cNvPr>
          <p:cNvCxnSpPr>
            <a:cxnSpLocks/>
            <a:stCxn id="8" idx="6"/>
            <a:endCxn id="35" idx="1"/>
          </p:cNvCxnSpPr>
          <p:nvPr/>
        </p:nvCxnSpPr>
        <p:spPr>
          <a:xfrm>
            <a:off x="8314572" y="4007839"/>
            <a:ext cx="593926" cy="28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6FE40-1C4A-4C9C-B2DE-76A4ECAAFB2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0091327" y="4444448"/>
            <a:ext cx="97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3E8B3E-16CA-4040-AD66-365B42548717}"/>
              </a:ext>
            </a:extLst>
          </p:cNvPr>
          <p:cNvSpPr txBox="1"/>
          <p:nvPr/>
        </p:nvSpPr>
        <p:spPr>
          <a:xfrm>
            <a:off x="8499594" y="39209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8980D-4854-4EA5-A63D-CEB39840B034}"/>
              </a:ext>
            </a:extLst>
          </p:cNvPr>
          <p:cNvSpPr txBox="1"/>
          <p:nvPr/>
        </p:nvSpPr>
        <p:spPr>
          <a:xfrm>
            <a:off x="10335986" y="422509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/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3407CB-7CDB-4798-8948-698A4D0D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033" y="3880580"/>
                <a:ext cx="169918" cy="161583"/>
              </a:xfrm>
              <a:prstGeom prst="rect">
                <a:avLst/>
              </a:prstGeom>
              <a:blipFill>
                <a:blip r:embed="rId4"/>
                <a:stretch>
                  <a:fillRect l="-3704" r="-3704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/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D276EB-F986-4FB6-9D50-13BDB7E5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75" y="4317190"/>
                <a:ext cx="169918" cy="161583"/>
              </a:xfrm>
              <a:prstGeom prst="rect">
                <a:avLst/>
              </a:prstGeom>
              <a:blipFill>
                <a:blip r:embed="rId5"/>
                <a:stretch>
                  <a:fillRect l="-3704" r="-3704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36AEEB-71B3-4EE1-846C-B273084C61DE}"/>
              </a:ext>
            </a:extLst>
          </p:cNvPr>
          <p:cNvSpPr txBox="1"/>
          <p:nvPr/>
        </p:nvSpPr>
        <p:spPr>
          <a:xfrm>
            <a:off x="6015743" y="3126677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913FDB-5BBE-4894-BBC9-78A5E3C28B69}"/>
              </a:ext>
            </a:extLst>
          </p:cNvPr>
          <p:cNvCxnSpPr>
            <a:stCxn id="17" idx="3"/>
          </p:cNvCxnSpPr>
          <p:nvPr/>
        </p:nvCxnSpPr>
        <p:spPr>
          <a:xfrm>
            <a:off x="6881686" y="3257482"/>
            <a:ext cx="664117" cy="2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0E73C-BBDE-42D3-9AA3-E634DB0FECF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803" y="3281958"/>
            <a:ext cx="410198" cy="57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A7846-56B4-446D-AFDC-1146A81AA2DF}"/>
              </a:ext>
            </a:extLst>
          </p:cNvPr>
          <p:cNvSpPr txBox="1"/>
          <p:nvPr/>
        </p:nvSpPr>
        <p:spPr>
          <a:xfrm>
            <a:off x="7666578" y="331711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A9AAA-340C-4F48-8C4D-404AE943F010}"/>
              </a:ext>
            </a:extLst>
          </p:cNvPr>
          <p:cNvSpPr txBox="1"/>
          <p:nvPr/>
        </p:nvSpPr>
        <p:spPr>
          <a:xfrm>
            <a:off x="6496014" y="582926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071AAAB-DDA0-4814-A818-331BA4528B3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062195" y="5960065"/>
            <a:ext cx="1737154" cy="2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7777D7-65E9-45D9-9A99-FD99635332EA}"/>
              </a:ext>
            </a:extLst>
          </p:cNvPr>
          <p:cNvCxnSpPr>
            <a:cxnSpLocks/>
            <a:stCxn id="35" idx="6"/>
            <a:endCxn id="10" idx="2"/>
          </p:cNvCxnSpPr>
          <p:nvPr/>
        </p:nvCxnSpPr>
        <p:spPr>
          <a:xfrm>
            <a:off x="9267069" y="4444448"/>
            <a:ext cx="40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464BF4-DBB5-4635-B136-81084BEA47FA}"/>
              </a:ext>
            </a:extLst>
          </p:cNvPr>
          <p:cNvSpPr txBox="1"/>
          <p:nvPr/>
        </p:nvSpPr>
        <p:spPr>
          <a:xfrm>
            <a:off x="8247319" y="565594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856C1152-7E0F-44D1-A94E-13F1B1AE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92" y="4717840"/>
            <a:ext cx="734091" cy="4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392F479-546B-46C1-87AE-2AE058AA3D82}"/>
              </a:ext>
            </a:extLst>
          </p:cNvPr>
          <p:cNvSpPr/>
          <p:nvPr/>
        </p:nvSpPr>
        <p:spPr>
          <a:xfrm>
            <a:off x="7899404" y="4756524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/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E32AD9-065E-4D9D-B77F-01B1F4B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7" y="4823096"/>
                <a:ext cx="169918" cy="161583"/>
              </a:xfrm>
              <a:prstGeom prst="rect">
                <a:avLst/>
              </a:prstGeom>
              <a:blipFill>
                <a:blip r:embed="rId7"/>
                <a:stretch>
                  <a:fillRect r="-3571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510F2E-3407-4ABC-A09C-49A5ACD65740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>
            <a:off x="7163683" y="4966570"/>
            <a:ext cx="73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5634D9-26A4-4826-82E1-A4B81397B9D5}"/>
              </a:ext>
            </a:extLst>
          </p:cNvPr>
          <p:cNvSpPr txBox="1"/>
          <p:nvPr/>
        </p:nvSpPr>
        <p:spPr>
          <a:xfrm>
            <a:off x="7328806" y="470198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C86E56-D1B9-48CC-AD80-5A21B89956EA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7569119" y="5115095"/>
            <a:ext cx="391806" cy="26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B508561-7C37-4110-AA13-368E9463D2B3}"/>
              </a:ext>
            </a:extLst>
          </p:cNvPr>
          <p:cNvCxnSpPr/>
          <p:nvPr/>
        </p:nvCxnSpPr>
        <p:spPr>
          <a:xfrm flipV="1">
            <a:off x="7204077" y="5377657"/>
            <a:ext cx="3754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6CE050-560F-48A6-BEB2-C66B2DBD49A6}"/>
              </a:ext>
            </a:extLst>
          </p:cNvPr>
          <p:cNvSpPr txBox="1"/>
          <p:nvPr/>
        </p:nvSpPr>
        <p:spPr>
          <a:xfrm>
            <a:off x="7638189" y="504615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C0154-60C2-432C-84F6-551AFD9609EB}"/>
              </a:ext>
            </a:extLst>
          </p:cNvPr>
          <p:cNvSpPr txBox="1"/>
          <p:nvPr/>
        </p:nvSpPr>
        <p:spPr>
          <a:xfrm>
            <a:off x="6281235" y="523600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BBF404-2612-4CA2-8836-8DC5CE2290D2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8314572" y="4592973"/>
            <a:ext cx="593926" cy="35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896D72-B803-45F1-B403-4ABC1DFB0F07}"/>
              </a:ext>
            </a:extLst>
          </p:cNvPr>
          <p:cNvSpPr/>
          <p:nvPr/>
        </p:nvSpPr>
        <p:spPr>
          <a:xfrm>
            <a:off x="8846977" y="4234402"/>
            <a:ext cx="420092" cy="4200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/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05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4073A3-8D5F-48DD-B363-752E213B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8" y="4317190"/>
                <a:ext cx="174728" cy="161583"/>
              </a:xfrm>
              <a:prstGeom prst="rect">
                <a:avLst/>
              </a:prstGeom>
              <a:blipFill>
                <a:blip r:embed="rId8"/>
                <a:stretch>
                  <a:fillRect l="-3448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996B9C6-06C5-46E3-8087-6779C06CF86B}"/>
              </a:ext>
            </a:extLst>
          </p:cNvPr>
          <p:cNvSpPr txBox="1"/>
          <p:nvPr/>
        </p:nvSpPr>
        <p:spPr>
          <a:xfrm>
            <a:off x="8358658" y="456342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DE483-57DA-4CDE-BABF-52FC07BC96B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799349" y="4592973"/>
            <a:ext cx="933406" cy="13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5FF07E-4D45-468A-B0A6-162FF77C8672}"/>
              </a:ext>
            </a:extLst>
          </p:cNvPr>
          <p:cNvSpPr txBox="1"/>
          <p:nvPr/>
        </p:nvSpPr>
        <p:spPr>
          <a:xfrm>
            <a:off x="10415227" y="450494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92A716-E8B7-4D33-8851-A53F704CEB23}"/>
              </a:ext>
            </a:extLst>
          </p:cNvPr>
          <p:cNvSpPr/>
          <p:nvPr/>
        </p:nvSpPr>
        <p:spPr>
          <a:xfrm>
            <a:off x="9246107" y="4570125"/>
            <a:ext cx="389066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5B8D37-D84D-4795-A27F-297438957E42}"/>
              </a:ext>
            </a:extLst>
          </p:cNvPr>
          <p:cNvSpPr/>
          <p:nvPr/>
        </p:nvSpPr>
        <p:spPr>
          <a:xfrm>
            <a:off x="7302845" y="611246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84B44-B966-4079-93F9-115AD8591B69}"/>
              </a:ext>
            </a:extLst>
          </p:cNvPr>
          <p:cNvSpPr/>
          <p:nvPr/>
        </p:nvSpPr>
        <p:spPr>
          <a:xfrm>
            <a:off x="8512151" y="4954305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499C76-A293-4742-8A70-6D864719A137}"/>
              </a:ext>
            </a:extLst>
          </p:cNvPr>
          <p:cNvSpPr/>
          <p:nvPr/>
        </p:nvSpPr>
        <p:spPr>
          <a:xfrm>
            <a:off x="8311176" y="427439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D61628-9A7D-4930-ABC0-5366E6A5CB0D}"/>
              </a:ext>
            </a:extLst>
          </p:cNvPr>
          <p:cNvSpPr/>
          <p:nvPr/>
        </p:nvSpPr>
        <p:spPr>
          <a:xfrm>
            <a:off x="7226671" y="4126852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6D664C-4002-46A0-A444-094C56FC87CC}"/>
              </a:ext>
            </a:extLst>
          </p:cNvPr>
          <p:cNvSpPr/>
          <p:nvPr/>
        </p:nvSpPr>
        <p:spPr>
          <a:xfrm>
            <a:off x="7176119" y="3419886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F6990F-F24D-4522-841F-E0A011731C26}"/>
              </a:ext>
            </a:extLst>
          </p:cNvPr>
          <p:cNvSpPr/>
          <p:nvPr/>
        </p:nvSpPr>
        <p:spPr>
          <a:xfrm>
            <a:off x="7288235" y="5070843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CD66AD-0EA9-41D7-BD4F-4F445D059463}"/>
              </a:ext>
            </a:extLst>
          </p:cNvPr>
          <p:cNvSpPr/>
          <p:nvPr/>
        </p:nvSpPr>
        <p:spPr>
          <a:xfrm>
            <a:off x="7302845" y="5505604"/>
            <a:ext cx="382951" cy="2051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F1FCC2-B241-4EE0-BB75-A0DDD65218B3}"/>
              </a:ext>
            </a:extLst>
          </p:cNvPr>
          <p:cNvCxnSpPr>
            <a:cxnSpLocks/>
          </p:cNvCxnSpPr>
          <p:nvPr/>
        </p:nvCxnSpPr>
        <p:spPr>
          <a:xfrm flipH="1">
            <a:off x="10091327" y="4522165"/>
            <a:ext cx="9704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B1F602-9944-41D9-B1F3-87836984C851}"/>
              </a:ext>
            </a:extLst>
          </p:cNvPr>
          <p:cNvCxnSpPr>
            <a:cxnSpLocks/>
          </p:cNvCxnSpPr>
          <p:nvPr/>
        </p:nvCxnSpPr>
        <p:spPr>
          <a:xfrm flipH="1">
            <a:off x="9266052" y="4504949"/>
            <a:ext cx="4211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748D6A3-1C68-4A7D-8F04-30C45156AD03}"/>
              </a:ext>
            </a:extLst>
          </p:cNvPr>
          <p:cNvCxnSpPr>
            <a:cxnSpLocks/>
          </p:cNvCxnSpPr>
          <p:nvPr/>
        </p:nvCxnSpPr>
        <p:spPr>
          <a:xfrm flipH="1" flipV="1">
            <a:off x="8318773" y="4089470"/>
            <a:ext cx="546121" cy="2562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987458-4AE5-4504-9A47-605970F390E6}"/>
              </a:ext>
            </a:extLst>
          </p:cNvPr>
          <p:cNvCxnSpPr>
            <a:cxnSpLocks/>
          </p:cNvCxnSpPr>
          <p:nvPr/>
        </p:nvCxnSpPr>
        <p:spPr>
          <a:xfrm flipH="1">
            <a:off x="8327174" y="4648193"/>
            <a:ext cx="600732" cy="3696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16D6B8-9518-432B-8CF5-3A0734A91E8D}"/>
              </a:ext>
            </a:extLst>
          </p:cNvPr>
          <p:cNvCxnSpPr>
            <a:cxnSpLocks/>
          </p:cNvCxnSpPr>
          <p:nvPr/>
        </p:nvCxnSpPr>
        <p:spPr>
          <a:xfrm flipH="1">
            <a:off x="6914660" y="4069941"/>
            <a:ext cx="989195" cy="4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6818F5-D04F-4A97-B5D8-DCD8E514189E}"/>
              </a:ext>
            </a:extLst>
          </p:cNvPr>
          <p:cNvCxnSpPr>
            <a:cxnSpLocks/>
          </p:cNvCxnSpPr>
          <p:nvPr/>
        </p:nvCxnSpPr>
        <p:spPr>
          <a:xfrm flipH="1">
            <a:off x="7150916" y="5044569"/>
            <a:ext cx="752939" cy="69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59AED7-1E92-4A3B-A795-E0B9E743BFAE}"/>
              </a:ext>
            </a:extLst>
          </p:cNvPr>
          <p:cNvCxnSpPr>
            <a:cxnSpLocks/>
          </p:cNvCxnSpPr>
          <p:nvPr/>
        </p:nvCxnSpPr>
        <p:spPr>
          <a:xfrm flipH="1">
            <a:off x="8818008" y="4636882"/>
            <a:ext cx="967331" cy="143947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3BD038E-24DF-4A92-A69F-ABED73092F44}"/>
              </a:ext>
            </a:extLst>
          </p:cNvPr>
          <p:cNvCxnSpPr>
            <a:cxnSpLocks/>
          </p:cNvCxnSpPr>
          <p:nvPr/>
        </p:nvCxnSpPr>
        <p:spPr>
          <a:xfrm flipH="1" flipV="1">
            <a:off x="7180322" y="6063904"/>
            <a:ext cx="1637687" cy="5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83F0AD-B7BB-4481-8EFD-447962F1E0CE}"/>
              </a:ext>
            </a:extLst>
          </p:cNvPr>
          <p:cNvCxnSpPr>
            <a:cxnSpLocks/>
          </p:cNvCxnSpPr>
          <p:nvPr/>
        </p:nvCxnSpPr>
        <p:spPr>
          <a:xfrm flipH="1">
            <a:off x="7571008" y="5156505"/>
            <a:ext cx="424293" cy="28146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319A98-BF53-4A71-AFFF-FEFB5BE0ACDB}"/>
              </a:ext>
            </a:extLst>
          </p:cNvPr>
          <p:cNvCxnSpPr>
            <a:cxnSpLocks/>
          </p:cNvCxnSpPr>
          <p:nvPr/>
        </p:nvCxnSpPr>
        <p:spPr>
          <a:xfrm flipH="1">
            <a:off x="7205528" y="5439273"/>
            <a:ext cx="383379" cy="3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69A029-13B1-4CBC-B394-AEDCFEE41DDF}"/>
              </a:ext>
            </a:extLst>
          </p:cNvPr>
          <p:cNvCxnSpPr>
            <a:cxnSpLocks/>
          </p:cNvCxnSpPr>
          <p:nvPr/>
        </p:nvCxnSpPr>
        <p:spPr>
          <a:xfrm flipH="1" flipV="1">
            <a:off x="7515406" y="3339272"/>
            <a:ext cx="400078" cy="56535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BC6B4-1444-4823-B629-7916CC495E75}"/>
              </a:ext>
            </a:extLst>
          </p:cNvPr>
          <p:cNvCxnSpPr>
            <a:cxnSpLocks/>
          </p:cNvCxnSpPr>
          <p:nvPr/>
        </p:nvCxnSpPr>
        <p:spPr>
          <a:xfrm flipH="1">
            <a:off x="7171920" y="3347447"/>
            <a:ext cx="358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C025A9-17BE-409A-9776-23681AB6B733}"/>
              </a:ext>
            </a:extLst>
          </p:cNvPr>
          <p:cNvSpPr txBox="1"/>
          <p:nvPr/>
        </p:nvSpPr>
        <p:spPr>
          <a:xfrm>
            <a:off x="9263515" y="421062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309" y="5441321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6" y="5400474"/>
                <a:ext cx="975832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27" y="4276496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9531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DD106-CBB7-4D39-AA63-F1452184969B}"/>
              </a:ext>
            </a:extLst>
          </p:cNvPr>
          <p:cNvSpPr txBox="1"/>
          <p:nvPr/>
        </p:nvSpPr>
        <p:spPr>
          <a:xfrm>
            <a:off x="7964970" y="18051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16696-A26F-4CD0-948C-24C4BA2B8DA0}"/>
              </a:ext>
            </a:extLst>
          </p:cNvPr>
          <p:cNvSpPr txBox="1"/>
          <p:nvPr/>
        </p:nvSpPr>
        <p:spPr>
          <a:xfrm>
            <a:off x="5969470" y="6746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A1CBD-48BF-4294-8589-B23E85406FDC}"/>
              </a:ext>
            </a:extLst>
          </p:cNvPr>
          <p:cNvSpPr txBox="1"/>
          <p:nvPr/>
        </p:nvSpPr>
        <p:spPr>
          <a:xfrm>
            <a:off x="7170116" y="18745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56AC14-45CF-42C2-9226-78B81EFEFE4E}"/>
              </a:ext>
            </a:extLst>
          </p:cNvPr>
          <p:cNvCxnSpPr>
            <a:cxnSpLocks/>
          </p:cNvCxnSpPr>
          <p:nvPr/>
        </p:nvCxnSpPr>
        <p:spPr>
          <a:xfrm flipV="1">
            <a:off x="7347408" y="1145194"/>
            <a:ext cx="0" cy="82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633DE96-A2E1-4FA1-845A-F8951E52FF83}"/>
              </a:ext>
            </a:extLst>
          </p:cNvPr>
          <p:cNvCxnSpPr>
            <a:cxnSpLocks/>
          </p:cNvCxnSpPr>
          <p:nvPr/>
        </p:nvCxnSpPr>
        <p:spPr>
          <a:xfrm>
            <a:off x="6400799" y="1145193"/>
            <a:ext cx="946609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93049-305E-434A-8FB0-EAC21C647A12}"/>
              </a:ext>
            </a:extLst>
          </p:cNvPr>
          <p:cNvSpPr txBox="1"/>
          <p:nvPr/>
        </p:nvSpPr>
        <p:spPr>
          <a:xfrm>
            <a:off x="6085283" y="9197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C508A6-BDFD-4D34-9D69-B7A42B6850BB}"/>
              </a:ext>
            </a:extLst>
          </p:cNvPr>
          <p:cNvSpPr txBox="1"/>
          <p:nvPr/>
        </p:nvSpPr>
        <p:spPr>
          <a:xfrm>
            <a:off x="5769738" y="187452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EFDAE7-DE26-4BF3-9406-7264895C94E3}"/>
              </a:ext>
            </a:extLst>
          </p:cNvPr>
          <p:cNvSpPr txBox="1"/>
          <p:nvPr/>
        </p:nvSpPr>
        <p:spPr>
          <a:xfrm>
            <a:off x="4881711" y="174974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D2138B-0338-4031-ABFD-81BA83A041CC}"/>
              </a:ext>
            </a:extLst>
          </p:cNvPr>
          <p:cNvCxnSpPr/>
          <p:nvPr/>
        </p:nvCxnSpPr>
        <p:spPr>
          <a:xfrm>
            <a:off x="4530251" y="1969008"/>
            <a:ext cx="22881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208B2F3-597F-49D4-A214-A97B354CF26E}"/>
              </a:ext>
            </a:extLst>
          </p:cNvPr>
          <p:cNvSpPr/>
          <p:nvPr/>
        </p:nvSpPr>
        <p:spPr>
          <a:xfrm>
            <a:off x="5586413" y="1901952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AB0C6D9-5735-4462-9B91-550D91A8D799}"/>
              </a:ext>
            </a:extLst>
          </p:cNvPr>
          <p:cNvSpPr/>
          <p:nvPr/>
        </p:nvSpPr>
        <p:spPr>
          <a:xfrm>
            <a:off x="6922008" y="1381396"/>
            <a:ext cx="131915" cy="13191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D626719-690F-47D8-B5A3-44A360A8C534}"/>
              </a:ext>
            </a:extLst>
          </p:cNvPr>
          <p:cNvCxnSpPr>
            <a:cxnSpLocks/>
          </p:cNvCxnSpPr>
          <p:nvPr/>
        </p:nvCxnSpPr>
        <p:spPr>
          <a:xfrm flipV="1">
            <a:off x="5967644" y="909809"/>
            <a:ext cx="1667783" cy="14375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/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06FF4B-B515-4BA8-B64D-727BD56D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01" y="5499338"/>
                <a:ext cx="5715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/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FD66BC8-7FDD-4EDF-BE5D-9DCD91AC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280" y="5512751"/>
                <a:ext cx="69342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47DFEE-D111-4A4B-B4D0-0E2311F8B725}"/>
              </a:ext>
            </a:extLst>
          </p:cNvPr>
          <p:cNvSpPr/>
          <p:nvPr/>
        </p:nvSpPr>
        <p:spPr>
          <a:xfrm>
            <a:off x="8189709" y="5331572"/>
            <a:ext cx="392217" cy="39221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0206E-9707-47E7-A4A6-32894AA1896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440574" y="5527680"/>
            <a:ext cx="74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5DE22F-70FC-4D7A-8C5E-F418AA37F1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581926" y="5527680"/>
            <a:ext cx="90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/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9A557D-511D-4748-9DEF-6AC690B8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82" y="5438569"/>
                <a:ext cx="343427" cy="169277"/>
              </a:xfrm>
              <a:prstGeom prst="rect">
                <a:avLst/>
              </a:prstGeom>
              <a:blipFill>
                <a:blip r:embed="rId3"/>
                <a:stretch>
                  <a:fillRect l="-3509" b="-10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46776C-55AC-4262-9A6B-DAC775034481}"/>
              </a:ext>
            </a:extLst>
          </p:cNvPr>
          <p:cNvCxnSpPr>
            <a:cxnSpLocks/>
          </p:cNvCxnSpPr>
          <p:nvPr/>
        </p:nvCxnSpPr>
        <p:spPr>
          <a:xfrm flipH="1">
            <a:off x="8581926" y="5611739"/>
            <a:ext cx="9060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0EE82D8-3337-4B4E-B3F1-DE270723A5D2}"/>
              </a:ext>
            </a:extLst>
          </p:cNvPr>
          <p:cNvCxnSpPr>
            <a:cxnSpLocks/>
          </p:cNvCxnSpPr>
          <p:nvPr/>
        </p:nvCxnSpPr>
        <p:spPr>
          <a:xfrm flipH="1">
            <a:off x="7431368" y="5608890"/>
            <a:ext cx="7820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86C1-AA5B-48EF-B2E6-74ABFE4115D5}"/>
              </a:ext>
            </a:extLst>
          </p:cNvPr>
          <p:cNvSpPr/>
          <p:nvPr/>
        </p:nvSpPr>
        <p:spPr>
          <a:xfrm>
            <a:off x="563007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C7A924-E779-43D5-8575-C9C883C23DED}"/>
              </a:ext>
            </a:extLst>
          </p:cNvPr>
          <p:cNvSpPr/>
          <p:nvPr/>
        </p:nvSpPr>
        <p:spPr>
          <a:xfrm>
            <a:off x="613341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26550-B77A-4FBC-9FC4-3B0C0586FB08}"/>
              </a:ext>
            </a:extLst>
          </p:cNvPr>
          <p:cNvSpPr/>
          <p:nvPr/>
        </p:nvSpPr>
        <p:spPr>
          <a:xfrm>
            <a:off x="663675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2B8B6F-B36A-46DA-A8EC-3457C5AFA643}"/>
              </a:ext>
            </a:extLst>
          </p:cNvPr>
          <p:cNvSpPr/>
          <p:nvPr/>
        </p:nvSpPr>
        <p:spPr>
          <a:xfrm>
            <a:off x="7140096" y="3787648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FE9E2-581B-4A38-BB6E-EBDE45C32864}"/>
              </a:ext>
            </a:extLst>
          </p:cNvPr>
          <p:cNvSpPr/>
          <p:nvPr/>
        </p:nvSpPr>
        <p:spPr>
          <a:xfrm>
            <a:off x="879930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0DA60B-7B1D-4E16-B308-CD2295F2F474}"/>
              </a:ext>
            </a:extLst>
          </p:cNvPr>
          <p:cNvSpPr/>
          <p:nvPr/>
        </p:nvSpPr>
        <p:spPr>
          <a:xfrm>
            <a:off x="930264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26B49-3DC2-4CFF-A3EC-BB13ABEB78B2}"/>
              </a:ext>
            </a:extLst>
          </p:cNvPr>
          <p:cNvSpPr/>
          <p:nvPr/>
        </p:nvSpPr>
        <p:spPr>
          <a:xfrm>
            <a:off x="980598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08A30-36E5-4EF6-93F6-E00E8B3ED373}"/>
              </a:ext>
            </a:extLst>
          </p:cNvPr>
          <p:cNvSpPr/>
          <p:nvPr/>
        </p:nvSpPr>
        <p:spPr>
          <a:xfrm>
            <a:off x="10309329" y="3820413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FCA95C-0E40-4F40-ADB3-C1150420101D}"/>
              </a:ext>
            </a:extLst>
          </p:cNvPr>
          <p:cNvSpPr/>
          <p:nvPr/>
        </p:nvSpPr>
        <p:spPr>
          <a:xfrm>
            <a:off x="564890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85361E-C715-45C9-A648-3ED8BC734C85}"/>
              </a:ext>
            </a:extLst>
          </p:cNvPr>
          <p:cNvSpPr/>
          <p:nvPr/>
        </p:nvSpPr>
        <p:spPr>
          <a:xfrm>
            <a:off x="615224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283DF3-8400-45A8-8C35-2F1280853EB8}"/>
              </a:ext>
            </a:extLst>
          </p:cNvPr>
          <p:cNvSpPr/>
          <p:nvPr/>
        </p:nvSpPr>
        <p:spPr>
          <a:xfrm>
            <a:off x="665558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2E3A6C-3FE9-46AD-BA75-0A948149BA37}"/>
              </a:ext>
            </a:extLst>
          </p:cNvPr>
          <p:cNvSpPr/>
          <p:nvPr/>
        </p:nvSpPr>
        <p:spPr>
          <a:xfrm>
            <a:off x="7158926" y="4748735"/>
            <a:ext cx="503340" cy="50334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69E2-E3B7-406E-87E1-9EB776D7998A}"/>
              </a:ext>
            </a:extLst>
          </p:cNvPr>
          <p:cNvSpPr txBox="1"/>
          <p:nvPr/>
        </p:nvSpPr>
        <p:spPr>
          <a:xfrm>
            <a:off x="5142451" y="37876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149A0-1F96-4406-B5D7-5F331196803A}"/>
              </a:ext>
            </a:extLst>
          </p:cNvPr>
          <p:cNvSpPr txBox="1"/>
          <p:nvPr/>
        </p:nvSpPr>
        <p:spPr>
          <a:xfrm>
            <a:off x="8204111" y="380848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78F29-F11B-4ADC-AE3F-D46AC6CB9A1B}"/>
              </a:ext>
            </a:extLst>
          </p:cNvPr>
          <p:cNvSpPr txBox="1"/>
          <p:nvPr/>
        </p:nvSpPr>
        <p:spPr>
          <a:xfrm>
            <a:off x="4741863" y="472658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6" y="3259976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BC76E-900F-4A7E-9F99-8807F2DE783D}"/>
              </a:ext>
            </a:extLst>
          </p:cNvPr>
          <p:cNvSpPr txBox="1"/>
          <p:nvPr/>
        </p:nvSpPr>
        <p:spPr>
          <a:xfrm>
            <a:off x="3367769" y="160209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y*(1-y)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64861</TotalTime>
  <Words>15269</Words>
  <Application>Microsoft Office PowerPoint</Application>
  <PresentationFormat>사용자 지정</PresentationFormat>
  <Paragraphs>4945</Paragraphs>
  <Slides>217</Slides>
  <Notes>214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217</vt:i4>
      </vt:variant>
    </vt:vector>
  </HeadingPairs>
  <TitlesOfParts>
    <vt:vector size="228" baseType="lpstr">
      <vt:lpstr>Consolas</vt:lpstr>
      <vt:lpstr>맑은 고딕</vt:lpstr>
      <vt:lpstr>Candara</vt:lpstr>
      <vt:lpstr>고도 M</vt:lpstr>
      <vt:lpstr>Microsoft Sans Serif</vt:lpstr>
      <vt:lpstr>굴림</vt:lpstr>
      <vt:lpstr>맑은 고딕</vt:lpstr>
      <vt:lpstr>Arial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av2710</cp:lastModifiedBy>
  <cp:revision>3587</cp:revision>
  <dcterms:created xsi:type="dcterms:W3CDTF">2008-02-04T08:04:25Z</dcterms:created>
  <dcterms:modified xsi:type="dcterms:W3CDTF">2020-11-20T02:30:27Z</dcterms:modified>
</cp:coreProperties>
</file>